
<file path=[Content_Types].xml><?xml version="1.0" encoding="utf-8"?>
<Types xmlns="http://schemas.openxmlformats.org/package/2006/content-types">
  <Default Extension="bmp" ContentType="image/bmp"/>
  <Default Extension="jpeg" ContentType="image/jpeg"/>
  <Default Extension="mov" ContentType="video/quicktime"/>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319" r:id="rId30"/>
    <p:sldId id="316" r:id="rId31"/>
    <p:sldId id="317" r:id="rId32"/>
    <p:sldId id="320" r:id="rId33"/>
    <p:sldId id="318" r:id="rId34"/>
    <p:sldId id="315" r:id="rId35"/>
    <p:sldId id="310" r:id="rId36"/>
    <p:sldId id="312" r:id="rId37"/>
    <p:sldId id="311" r:id="rId38"/>
    <p:sldId id="313"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AE53D-3ED6-4477-8B1F-EC36958C4EF3}" v="104" dt="2026-06-26T17:59:26.03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40" autoAdjust="0"/>
  </p:normalViewPr>
  <p:slideViewPr>
    <p:cSldViewPr snapToGrid="0">
      <p:cViewPr varScale="1">
        <p:scale>
          <a:sx n="47" d="100"/>
          <a:sy n="47" d="100"/>
        </p:scale>
        <p:origin x="11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fyonov, Maksim" userId="091d8688-e62c-4d80-9722-916198ebd092" providerId="ADAL" clId="{C5D0BFF0-523E-4508-9DA4-8A0E1A04F0B4}"/>
    <pc:docChg chg="undo custSel addSld delSld modSld sldOrd">
      <pc:chgData name="Parfyonov, Maksim" userId="091d8688-e62c-4d80-9722-916198ebd092" providerId="ADAL" clId="{C5D0BFF0-523E-4508-9DA4-8A0E1A04F0B4}" dt="2026-06-26T18:01:22.021" v="464" actId="47"/>
      <pc:docMkLst>
        <pc:docMk/>
      </pc:docMkLst>
      <pc:sldChg chg="modSp mod">
        <pc:chgData name="Parfyonov, Maksim" userId="091d8688-e62c-4d80-9722-916198ebd092" providerId="ADAL" clId="{C5D0BFF0-523E-4508-9DA4-8A0E1A04F0B4}" dt="2026-06-26T17:48:30.818" v="288" actId="20577"/>
        <pc:sldMkLst>
          <pc:docMk/>
          <pc:sldMk cId="0" sldId="256"/>
        </pc:sldMkLst>
        <pc:spChg chg="mod">
          <ac:chgData name="Parfyonov, Maksim" userId="091d8688-e62c-4d80-9722-916198ebd092" providerId="ADAL" clId="{C5D0BFF0-523E-4508-9DA4-8A0E1A04F0B4}" dt="2026-06-26T17:48:30.818" v="288" actId="20577"/>
          <ac:spMkLst>
            <pc:docMk/>
            <pc:sldMk cId="0" sldId="256"/>
            <ac:spMk id="151" creationId="{00000000-0000-0000-0000-000000000000}"/>
          </ac:spMkLst>
        </pc:spChg>
        <pc:spChg chg="mod">
          <ac:chgData name="Parfyonov, Maksim" userId="091d8688-e62c-4d80-9722-916198ebd092" providerId="ADAL" clId="{C5D0BFF0-523E-4508-9DA4-8A0E1A04F0B4}" dt="2026-06-26T17:48:24.175" v="266" actId="6549"/>
          <ac:spMkLst>
            <pc:docMk/>
            <pc:sldMk cId="0" sldId="256"/>
            <ac:spMk id="152" creationId="{00000000-0000-0000-0000-000000000000}"/>
          </ac:spMkLst>
        </pc:spChg>
        <pc:spChg chg="mod">
          <ac:chgData name="Parfyonov, Maksim" userId="091d8688-e62c-4d80-9722-916198ebd092" providerId="ADAL" clId="{C5D0BFF0-523E-4508-9DA4-8A0E1A04F0B4}" dt="2026-06-26T15:56:46.642" v="39" actId="20577"/>
          <ac:spMkLst>
            <pc:docMk/>
            <pc:sldMk cId="0" sldId="256"/>
            <ac:spMk id="153" creationId="{00000000-0000-0000-0000-000000000000}"/>
          </ac:spMkLst>
        </pc:spChg>
      </pc:sldChg>
      <pc:sldChg chg="modSp modNotes">
        <pc:chgData name="Parfyonov, Maksim" userId="091d8688-e62c-4d80-9722-916198ebd092" providerId="ADAL" clId="{C5D0BFF0-523E-4508-9DA4-8A0E1A04F0B4}" dt="2026-06-26T17:58:41.488" v="451" actId="20577"/>
        <pc:sldMkLst>
          <pc:docMk/>
          <pc:sldMk cId="0" sldId="276"/>
        </pc:sldMkLst>
        <pc:spChg chg="mod">
          <ac:chgData name="Parfyonov, Maksim" userId="091d8688-e62c-4d80-9722-916198ebd092" providerId="ADAL" clId="{C5D0BFF0-523E-4508-9DA4-8A0E1A04F0B4}" dt="2026-06-26T17:58:41.488" v="451" actId="20577"/>
          <ac:spMkLst>
            <pc:docMk/>
            <pc:sldMk cId="0" sldId="276"/>
            <ac:spMk id="253" creationId="{00000000-0000-0000-0000-000000000000}"/>
          </ac:spMkLst>
        </pc:spChg>
      </pc:sldChg>
      <pc:sldChg chg="add del">
        <pc:chgData name="Parfyonov, Maksim" userId="091d8688-e62c-4d80-9722-916198ebd092" providerId="ADAL" clId="{C5D0BFF0-523E-4508-9DA4-8A0E1A04F0B4}" dt="2026-06-26T18:01:22.021" v="464" actId="47"/>
        <pc:sldMkLst>
          <pc:docMk/>
          <pc:sldMk cId="0" sldId="279"/>
        </pc:sldMkLst>
      </pc:sldChg>
      <pc:sldChg chg="add del">
        <pc:chgData name="Parfyonov, Maksim" userId="091d8688-e62c-4d80-9722-916198ebd092" providerId="ADAL" clId="{C5D0BFF0-523E-4508-9DA4-8A0E1A04F0B4}" dt="2026-06-26T18:01:21.246" v="463" actId="47"/>
        <pc:sldMkLst>
          <pc:docMk/>
          <pc:sldMk cId="0" sldId="280"/>
        </pc:sldMkLst>
      </pc:sldChg>
      <pc:sldChg chg="add del">
        <pc:chgData name="Parfyonov, Maksim" userId="091d8688-e62c-4d80-9722-916198ebd092" providerId="ADAL" clId="{C5D0BFF0-523E-4508-9DA4-8A0E1A04F0B4}" dt="2026-06-26T15:57:27.050" v="43" actId="47"/>
        <pc:sldMkLst>
          <pc:docMk/>
          <pc:sldMk cId="0" sldId="281"/>
        </pc:sldMkLst>
      </pc:sldChg>
      <pc:sldChg chg="addSp delSp modSp add del mod delAnim">
        <pc:chgData name="Parfyonov, Maksim" userId="091d8688-e62c-4d80-9722-916198ebd092" providerId="ADAL" clId="{C5D0BFF0-523E-4508-9DA4-8A0E1A04F0B4}" dt="2026-06-26T17:53:06.346" v="334" actId="1076"/>
        <pc:sldMkLst>
          <pc:docMk/>
          <pc:sldMk cId="0" sldId="282"/>
        </pc:sldMkLst>
        <pc:spChg chg="add mod">
          <ac:chgData name="Parfyonov, Maksim" userId="091d8688-e62c-4d80-9722-916198ebd092" providerId="ADAL" clId="{C5D0BFF0-523E-4508-9DA4-8A0E1A04F0B4}" dt="2026-06-26T17:52:54.522" v="330" actId="1076"/>
          <ac:spMkLst>
            <pc:docMk/>
            <pc:sldMk cId="0" sldId="282"/>
            <ac:spMk id="4" creationId="{D8E398B7-077A-BDE6-0067-96CFAEC85F2D}"/>
          </ac:spMkLst>
        </pc:spChg>
        <pc:spChg chg="add del mod">
          <ac:chgData name="Parfyonov, Maksim" userId="091d8688-e62c-4d80-9722-916198ebd092" providerId="ADAL" clId="{C5D0BFF0-523E-4508-9DA4-8A0E1A04F0B4}" dt="2026-06-26T17:52:49.689" v="329" actId="478"/>
          <ac:spMkLst>
            <pc:docMk/>
            <pc:sldMk cId="0" sldId="282"/>
            <ac:spMk id="6" creationId="{281C1CCF-A856-6B37-90B1-B45F6ECA2F54}"/>
          </ac:spMkLst>
        </pc:spChg>
        <pc:spChg chg="add mod">
          <ac:chgData name="Parfyonov, Maksim" userId="091d8688-e62c-4d80-9722-916198ebd092" providerId="ADAL" clId="{C5D0BFF0-523E-4508-9DA4-8A0E1A04F0B4}" dt="2026-06-26T17:53:04.292" v="332" actId="1076"/>
          <ac:spMkLst>
            <pc:docMk/>
            <pc:sldMk cId="0" sldId="282"/>
            <ac:spMk id="7" creationId="{5CFB2079-2D4A-8BB0-D131-477C4002712E}"/>
          </ac:spMkLst>
        </pc:spChg>
        <pc:spChg chg="add mod">
          <ac:chgData name="Parfyonov, Maksim" userId="091d8688-e62c-4d80-9722-916198ebd092" providerId="ADAL" clId="{C5D0BFF0-523E-4508-9DA4-8A0E1A04F0B4}" dt="2026-06-26T17:53:06.346" v="334" actId="1076"/>
          <ac:spMkLst>
            <pc:docMk/>
            <pc:sldMk cId="0" sldId="282"/>
            <ac:spMk id="8" creationId="{F2B915AB-BC8B-707A-A34E-CC5A0CFE5D79}"/>
          </ac:spMkLst>
        </pc:spChg>
        <pc:spChg chg="del">
          <ac:chgData name="Parfyonov, Maksim" userId="091d8688-e62c-4d80-9722-916198ebd092" providerId="ADAL" clId="{C5D0BFF0-523E-4508-9DA4-8A0E1A04F0B4}" dt="2026-06-26T17:50:23" v="305" actId="478"/>
          <ac:spMkLst>
            <pc:docMk/>
            <pc:sldMk cId="0" sldId="282"/>
            <ac:spMk id="275"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76"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77"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78"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79"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80" creationId="{00000000-0000-0000-0000-000000000000}"/>
          </ac:spMkLst>
        </pc:spChg>
        <pc:spChg chg="del">
          <ac:chgData name="Parfyonov, Maksim" userId="091d8688-e62c-4d80-9722-916198ebd092" providerId="ADAL" clId="{C5D0BFF0-523E-4508-9DA4-8A0E1A04F0B4}" dt="2026-06-26T17:50:23" v="305" actId="478"/>
          <ac:spMkLst>
            <pc:docMk/>
            <pc:sldMk cId="0" sldId="282"/>
            <ac:spMk id="281" creationId="{00000000-0000-0000-0000-000000000000}"/>
          </ac:spMkLst>
        </pc:spChg>
        <pc:picChg chg="add del mod">
          <ac:chgData name="Parfyonov, Maksim" userId="091d8688-e62c-4d80-9722-916198ebd092" providerId="ADAL" clId="{C5D0BFF0-523E-4508-9DA4-8A0E1A04F0B4}" dt="2026-06-26T17:50:23" v="305" actId="478"/>
          <ac:picMkLst>
            <pc:docMk/>
            <pc:sldMk cId="0" sldId="282"/>
            <ac:picMk id="2" creationId="{DE8208A9-D338-D678-61A3-D37E51309A3B}"/>
          </ac:picMkLst>
        </pc:picChg>
        <pc:picChg chg="add mod">
          <ac:chgData name="Parfyonov, Maksim" userId="091d8688-e62c-4d80-9722-916198ebd092" providerId="ADAL" clId="{C5D0BFF0-523E-4508-9DA4-8A0E1A04F0B4}" dt="2026-06-26T17:50:30.669" v="310" actId="1076"/>
          <ac:picMkLst>
            <pc:docMk/>
            <pc:sldMk cId="0" sldId="282"/>
            <ac:picMk id="3" creationId="{74C082AC-6A3D-C200-DA10-3D11602CA1E3}"/>
          </ac:picMkLst>
        </pc:picChg>
        <pc:picChg chg="add del mod">
          <ac:chgData name="Parfyonov, Maksim" userId="091d8688-e62c-4d80-9722-916198ebd092" providerId="ADAL" clId="{C5D0BFF0-523E-4508-9DA4-8A0E1A04F0B4}" dt="2026-06-26T17:52:05.666" v="321" actId="478"/>
          <ac:picMkLst>
            <pc:docMk/>
            <pc:sldMk cId="0" sldId="282"/>
            <ac:picMk id="5" creationId="{0DDC3B32-412A-DF47-006D-30390936BDC4}"/>
          </ac:picMkLst>
        </pc:picChg>
        <pc:picChg chg="del">
          <ac:chgData name="Parfyonov, Maksim" userId="091d8688-e62c-4d80-9722-916198ebd092" providerId="ADAL" clId="{C5D0BFF0-523E-4508-9DA4-8A0E1A04F0B4}" dt="2026-06-26T17:50:17.602" v="303" actId="478"/>
          <ac:picMkLst>
            <pc:docMk/>
            <pc:sldMk cId="0" sldId="282"/>
            <ac:picMk id="274" creationId="{00000000-0000-0000-0000-000000000000}"/>
          </ac:picMkLst>
        </pc:picChg>
      </pc:sldChg>
      <pc:sldChg chg="add del">
        <pc:chgData name="Parfyonov, Maksim" userId="091d8688-e62c-4d80-9722-916198ebd092" providerId="ADAL" clId="{C5D0BFF0-523E-4508-9DA4-8A0E1A04F0B4}" dt="2026-06-26T17:50:06.947" v="302" actId="47"/>
        <pc:sldMkLst>
          <pc:docMk/>
          <pc:sldMk cId="0" sldId="283"/>
        </pc:sldMkLst>
      </pc:sldChg>
      <pc:sldChg chg="add del">
        <pc:chgData name="Parfyonov, Maksim" userId="091d8688-e62c-4d80-9722-916198ebd092" providerId="ADAL" clId="{C5D0BFF0-523E-4508-9DA4-8A0E1A04F0B4}" dt="2026-06-26T17:49:37.056" v="289" actId="47"/>
        <pc:sldMkLst>
          <pc:docMk/>
          <pc:sldMk cId="0" sldId="284"/>
        </pc:sldMkLst>
      </pc:sldChg>
      <pc:sldChg chg="add del">
        <pc:chgData name="Parfyonov, Maksim" userId="091d8688-e62c-4d80-9722-916198ebd092" providerId="ADAL" clId="{C5D0BFF0-523E-4508-9DA4-8A0E1A04F0B4}" dt="2026-06-26T17:49:37.056" v="289" actId="47"/>
        <pc:sldMkLst>
          <pc:docMk/>
          <pc:sldMk cId="0" sldId="285"/>
        </pc:sldMkLst>
      </pc:sldChg>
      <pc:sldChg chg="add del">
        <pc:chgData name="Parfyonov, Maksim" userId="091d8688-e62c-4d80-9722-916198ebd092" providerId="ADAL" clId="{C5D0BFF0-523E-4508-9DA4-8A0E1A04F0B4}" dt="2026-06-26T17:49:37.056" v="289" actId="47"/>
        <pc:sldMkLst>
          <pc:docMk/>
          <pc:sldMk cId="0" sldId="286"/>
        </pc:sldMkLst>
      </pc:sldChg>
      <pc:sldChg chg="add del">
        <pc:chgData name="Parfyonov, Maksim" userId="091d8688-e62c-4d80-9722-916198ebd092" providerId="ADAL" clId="{C5D0BFF0-523E-4508-9DA4-8A0E1A04F0B4}" dt="2026-06-26T17:49:37.056" v="289" actId="47"/>
        <pc:sldMkLst>
          <pc:docMk/>
          <pc:sldMk cId="0" sldId="287"/>
        </pc:sldMkLst>
      </pc:sldChg>
      <pc:sldChg chg="add del">
        <pc:chgData name="Parfyonov, Maksim" userId="091d8688-e62c-4d80-9722-916198ebd092" providerId="ADAL" clId="{C5D0BFF0-523E-4508-9DA4-8A0E1A04F0B4}" dt="2026-06-26T17:49:37.056" v="289" actId="47"/>
        <pc:sldMkLst>
          <pc:docMk/>
          <pc:sldMk cId="0" sldId="288"/>
        </pc:sldMkLst>
      </pc:sldChg>
      <pc:sldChg chg="add del">
        <pc:chgData name="Parfyonov, Maksim" userId="091d8688-e62c-4d80-9722-916198ebd092" providerId="ADAL" clId="{C5D0BFF0-523E-4508-9DA4-8A0E1A04F0B4}" dt="2026-06-26T17:49:37.056" v="289" actId="47"/>
        <pc:sldMkLst>
          <pc:docMk/>
          <pc:sldMk cId="0" sldId="289"/>
        </pc:sldMkLst>
      </pc:sldChg>
      <pc:sldChg chg="add del">
        <pc:chgData name="Parfyonov, Maksim" userId="091d8688-e62c-4d80-9722-916198ebd092" providerId="ADAL" clId="{C5D0BFF0-523E-4508-9DA4-8A0E1A04F0B4}" dt="2026-06-26T17:49:37.056" v="289" actId="47"/>
        <pc:sldMkLst>
          <pc:docMk/>
          <pc:sldMk cId="0" sldId="290"/>
        </pc:sldMkLst>
      </pc:sldChg>
      <pc:sldChg chg="add del">
        <pc:chgData name="Parfyonov, Maksim" userId="091d8688-e62c-4d80-9722-916198ebd092" providerId="ADAL" clId="{C5D0BFF0-523E-4508-9DA4-8A0E1A04F0B4}" dt="2026-06-26T17:49:37.056" v="289" actId="47"/>
        <pc:sldMkLst>
          <pc:docMk/>
          <pc:sldMk cId="0" sldId="291"/>
        </pc:sldMkLst>
      </pc:sldChg>
      <pc:sldChg chg="add del">
        <pc:chgData name="Parfyonov, Maksim" userId="091d8688-e62c-4d80-9722-916198ebd092" providerId="ADAL" clId="{C5D0BFF0-523E-4508-9DA4-8A0E1A04F0B4}" dt="2026-06-26T17:49:37.056" v="289" actId="47"/>
        <pc:sldMkLst>
          <pc:docMk/>
          <pc:sldMk cId="0" sldId="292"/>
        </pc:sldMkLst>
      </pc:sldChg>
      <pc:sldChg chg="add del">
        <pc:chgData name="Parfyonov, Maksim" userId="091d8688-e62c-4d80-9722-916198ebd092" providerId="ADAL" clId="{C5D0BFF0-523E-4508-9DA4-8A0E1A04F0B4}" dt="2026-06-26T17:49:37.056" v="289" actId="47"/>
        <pc:sldMkLst>
          <pc:docMk/>
          <pc:sldMk cId="0" sldId="293"/>
        </pc:sldMkLst>
      </pc:sldChg>
      <pc:sldChg chg="add del">
        <pc:chgData name="Parfyonov, Maksim" userId="091d8688-e62c-4d80-9722-916198ebd092" providerId="ADAL" clId="{C5D0BFF0-523E-4508-9DA4-8A0E1A04F0B4}" dt="2026-06-26T17:49:37.056" v="289" actId="47"/>
        <pc:sldMkLst>
          <pc:docMk/>
          <pc:sldMk cId="0" sldId="294"/>
        </pc:sldMkLst>
      </pc:sldChg>
      <pc:sldChg chg="add del">
        <pc:chgData name="Parfyonov, Maksim" userId="091d8688-e62c-4d80-9722-916198ebd092" providerId="ADAL" clId="{C5D0BFF0-523E-4508-9DA4-8A0E1A04F0B4}" dt="2026-06-26T17:49:37.056" v="289" actId="47"/>
        <pc:sldMkLst>
          <pc:docMk/>
          <pc:sldMk cId="0" sldId="295"/>
        </pc:sldMkLst>
      </pc:sldChg>
      <pc:sldChg chg="add del">
        <pc:chgData name="Parfyonov, Maksim" userId="091d8688-e62c-4d80-9722-916198ebd092" providerId="ADAL" clId="{C5D0BFF0-523E-4508-9DA4-8A0E1A04F0B4}" dt="2026-06-26T17:49:37.056" v="289" actId="47"/>
        <pc:sldMkLst>
          <pc:docMk/>
          <pc:sldMk cId="0" sldId="296"/>
        </pc:sldMkLst>
      </pc:sldChg>
      <pc:sldChg chg="add del">
        <pc:chgData name="Parfyonov, Maksim" userId="091d8688-e62c-4d80-9722-916198ebd092" providerId="ADAL" clId="{C5D0BFF0-523E-4508-9DA4-8A0E1A04F0B4}" dt="2026-06-26T17:49:37.056" v="289" actId="47"/>
        <pc:sldMkLst>
          <pc:docMk/>
          <pc:sldMk cId="0" sldId="297"/>
        </pc:sldMkLst>
      </pc:sldChg>
      <pc:sldChg chg="add del">
        <pc:chgData name="Parfyonov, Maksim" userId="091d8688-e62c-4d80-9722-916198ebd092" providerId="ADAL" clId="{C5D0BFF0-523E-4508-9DA4-8A0E1A04F0B4}" dt="2026-06-26T17:49:37.056" v="289" actId="47"/>
        <pc:sldMkLst>
          <pc:docMk/>
          <pc:sldMk cId="0" sldId="298"/>
        </pc:sldMkLst>
      </pc:sldChg>
      <pc:sldChg chg="add del">
        <pc:chgData name="Parfyonov, Maksim" userId="091d8688-e62c-4d80-9722-916198ebd092" providerId="ADAL" clId="{C5D0BFF0-523E-4508-9DA4-8A0E1A04F0B4}" dt="2026-06-26T17:49:37.056" v="289" actId="47"/>
        <pc:sldMkLst>
          <pc:docMk/>
          <pc:sldMk cId="0" sldId="299"/>
        </pc:sldMkLst>
      </pc:sldChg>
      <pc:sldChg chg="add del">
        <pc:chgData name="Parfyonov, Maksim" userId="091d8688-e62c-4d80-9722-916198ebd092" providerId="ADAL" clId="{C5D0BFF0-523E-4508-9DA4-8A0E1A04F0B4}" dt="2026-06-26T17:49:37.056" v="289" actId="47"/>
        <pc:sldMkLst>
          <pc:docMk/>
          <pc:sldMk cId="0" sldId="300"/>
        </pc:sldMkLst>
      </pc:sldChg>
      <pc:sldChg chg="add del">
        <pc:chgData name="Parfyonov, Maksim" userId="091d8688-e62c-4d80-9722-916198ebd092" providerId="ADAL" clId="{C5D0BFF0-523E-4508-9DA4-8A0E1A04F0B4}" dt="2026-06-26T17:49:37.056" v="289" actId="47"/>
        <pc:sldMkLst>
          <pc:docMk/>
          <pc:sldMk cId="0" sldId="301"/>
        </pc:sldMkLst>
      </pc:sldChg>
      <pc:sldChg chg="add del">
        <pc:chgData name="Parfyonov, Maksim" userId="091d8688-e62c-4d80-9722-916198ebd092" providerId="ADAL" clId="{C5D0BFF0-523E-4508-9DA4-8A0E1A04F0B4}" dt="2026-06-26T17:49:37.056" v="289" actId="47"/>
        <pc:sldMkLst>
          <pc:docMk/>
          <pc:sldMk cId="0" sldId="302"/>
        </pc:sldMkLst>
      </pc:sldChg>
      <pc:sldChg chg="add del">
        <pc:chgData name="Parfyonov, Maksim" userId="091d8688-e62c-4d80-9722-916198ebd092" providerId="ADAL" clId="{C5D0BFF0-523E-4508-9DA4-8A0E1A04F0B4}" dt="2026-06-26T17:49:37.056" v="289" actId="47"/>
        <pc:sldMkLst>
          <pc:docMk/>
          <pc:sldMk cId="0" sldId="303"/>
        </pc:sldMkLst>
      </pc:sldChg>
      <pc:sldChg chg="add del">
        <pc:chgData name="Parfyonov, Maksim" userId="091d8688-e62c-4d80-9722-916198ebd092" providerId="ADAL" clId="{C5D0BFF0-523E-4508-9DA4-8A0E1A04F0B4}" dt="2026-06-26T17:49:37.056" v="289" actId="47"/>
        <pc:sldMkLst>
          <pc:docMk/>
          <pc:sldMk cId="0" sldId="304"/>
        </pc:sldMkLst>
      </pc:sldChg>
      <pc:sldChg chg="add del">
        <pc:chgData name="Parfyonov, Maksim" userId="091d8688-e62c-4d80-9722-916198ebd092" providerId="ADAL" clId="{C5D0BFF0-523E-4508-9DA4-8A0E1A04F0B4}" dt="2026-06-26T17:49:37.056" v="289" actId="47"/>
        <pc:sldMkLst>
          <pc:docMk/>
          <pc:sldMk cId="0" sldId="305"/>
        </pc:sldMkLst>
      </pc:sldChg>
      <pc:sldChg chg="add del">
        <pc:chgData name="Parfyonov, Maksim" userId="091d8688-e62c-4d80-9722-916198ebd092" providerId="ADAL" clId="{C5D0BFF0-523E-4508-9DA4-8A0E1A04F0B4}" dt="2026-06-26T17:49:37.056" v="289" actId="47"/>
        <pc:sldMkLst>
          <pc:docMk/>
          <pc:sldMk cId="0" sldId="306"/>
        </pc:sldMkLst>
      </pc:sldChg>
      <pc:sldChg chg="add del">
        <pc:chgData name="Parfyonov, Maksim" userId="091d8688-e62c-4d80-9722-916198ebd092" providerId="ADAL" clId="{C5D0BFF0-523E-4508-9DA4-8A0E1A04F0B4}" dt="2026-06-26T17:49:37.056" v="289" actId="47"/>
        <pc:sldMkLst>
          <pc:docMk/>
          <pc:sldMk cId="0" sldId="307"/>
        </pc:sldMkLst>
      </pc:sldChg>
      <pc:sldChg chg="add del">
        <pc:chgData name="Parfyonov, Maksim" userId="091d8688-e62c-4d80-9722-916198ebd092" providerId="ADAL" clId="{C5D0BFF0-523E-4508-9DA4-8A0E1A04F0B4}" dt="2026-06-26T17:49:37.056" v="289" actId="47"/>
        <pc:sldMkLst>
          <pc:docMk/>
          <pc:sldMk cId="0" sldId="308"/>
        </pc:sldMkLst>
      </pc:sldChg>
      <pc:sldChg chg="add del">
        <pc:chgData name="Parfyonov, Maksim" userId="091d8688-e62c-4d80-9722-916198ebd092" providerId="ADAL" clId="{C5D0BFF0-523E-4508-9DA4-8A0E1A04F0B4}" dt="2026-06-26T17:49:37.056" v="289" actId="47"/>
        <pc:sldMkLst>
          <pc:docMk/>
          <pc:sldMk cId="0" sldId="309"/>
        </pc:sldMkLst>
      </pc:sldChg>
      <pc:sldChg chg="modSp mod">
        <pc:chgData name="Parfyonov, Maksim" userId="091d8688-e62c-4d80-9722-916198ebd092" providerId="ADAL" clId="{C5D0BFF0-523E-4508-9DA4-8A0E1A04F0B4}" dt="2026-06-26T17:50:03.425" v="301" actId="20577"/>
        <pc:sldMkLst>
          <pc:docMk/>
          <pc:sldMk cId="0" sldId="310"/>
        </pc:sldMkLst>
        <pc:spChg chg="mod">
          <ac:chgData name="Parfyonov, Maksim" userId="091d8688-e62c-4d80-9722-916198ebd092" providerId="ADAL" clId="{C5D0BFF0-523E-4508-9DA4-8A0E1A04F0B4}" dt="2026-06-26T17:50:03.425" v="301" actId="20577"/>
          <ac:spMkLst>
            <pc:docMk/>
            <pc:sldMk cId="0" sldId="310"/>
            <ac:spMk id="415" creationId="{00000000-0000-0000-0000-000000000000}"/>
          </ac:spMkLst>
        </pc:spChg>
      </pc:sldChg>
      <pc:sldChg chg="ord">
        <pc:chgData name="Parfyonov, Maksim" userId="091d8688-e62c-4d80-9722-916198ebd092" providerId="ADAL" clId="{C5D0BFF0-523E-4508-9DA4-8A0E1A04F0B4}" dt="2026-06-26T17:49:43.957" v="291"/>
        <pc:sldMkLst>
          <pc:docMk/>
          <pc:sldMk cId="0" sldId="311"/>
        </pc:sldMkLst>
      </pc:sldChg>
      <pc:sldChg chg="addSp modSp mod">
        <pc:chgData name="Parfyonov, Maksim" userId="091d8688-e62c-4d80-9722-916198ebd092" providerId="ADAL" clId="{C5D0BFF0-523E-4508-9DA4-8A0E1A04F0B4}" dt="2026-06-26T16:02:13.520" v="238" actId="1076"/>
        <pc:sldMkLst>
          <pc:docMk/>
          <pc:sldMk cId="0" sldId="312"/>
        </pc:sldMkLst>
        <pc:spChg chg="mod">
          <ac:chgData name="Parfyonov, Maksim" userId="091d8688-e62c-4d80-9722-916198ebd092" providerId="ADAL" clId="{C5D0BFF0-523E-4508-9DA4-8A0E1A04F0B4}" dt="2026-06-26T16:01:58.462" v="237" actId="27636"/>
          <ac:spMkLst>
            <pc:docMk/>
            <pc:sldMk cId="0" sldId="312"/>
            <ac:spMk id="421" creationId="{00000000-0000-0000-0000-000000000000}"/>
          </ac:spMkLst>
        </pc:spChg>
        <pc:spChg chg="mod">
          <ac:chgData name="Parfyonov, Maksim" userId="091d8688-e62c-4d80-9722-916198ebd092" providerId="ADAL" clId="{C5D0BFF0-523E-4508-9DA4-8A0E1A04F0B4}" dt="2026-06-26T16:02:13.520" v="238" actId="1076"/>
          <ac:spMkLst>
            <pc:docMk/>
            <pc:sldMk cId="0" sldId="312"/>
            <ac:spMk id="424" creationId="{00000000-0000-0000-0000-000000000000}"/>
          </ac:spMkLst>
        </pc:spChg>
        <pc:picChg chg="mod modCrop">
          <ac:chgData name="Parfyonov, Maksim" userId="091d8688-e62c-4d80-9722-916198ebd092" providerId="ADAL" clId="{C5D0BFF0-523E-4508-9DA4-8A0E1A04F0B4}" dt="2026-06-26T16:01:46.385" v="233" actId="1076"/>
          <ac:picMkLst>
            <pc:docMk/>
            <pc:sldMk cId="0" sldId="312"/>
            <ac:picMk id="422" creationId="{00000000-0000-0000-0000-000000000000}"/>
          </ac:picMkLst>
        </pc:picChg>
        <pc:picChg chg="mod">
          <ac:chgData name="Parfyonov, Maksim" userId="091d8688-e62c-4d80-9722-916198ebd092" providerId="ADAL" clId="{C5D0BFF0-523E-4508-9DA4-8A0E1A04F0B4}" dt="2026-06-26T16:01:46.385" v="233" actId="1076"/>
          <ac:picMkLst>
            <pc:docMk/>
            <pc:sldMk cId="0" sldId="312"/>
            <ac:picMk id="423" creationId="{00000000-0000-0000-0000-000000000000}"/>
          </ac:picMkLst>
        </pc:picChg>
        <pc:picChg chg="add mod">
          <ac:chgData name="Parfyonov, Maksim" userId="091d8688-e62c-4d80-9722-916198ebd092" providerId="ADAL" clId="{C5D0BFF0-523E-4508-9DA4-8A0E1A04F0B4}" dt="2026-06-26T16:01:46.385" v="233" actId="1076"/>
          <ac:picMkLst>
            <pc:docMk/>
            <pc:sldMk cId="0" sldId="312"/>
            <ac:picMk id="1026" creationId="{AE21CEAC-0C52-912D-508F-98E8B09947E7}"/>
          </ac:picMkLst>
        </pc:picChg>
        <pc:picChg chg="add mod">
          <ac:chgData name="Parfyonov, Maksim" userId="091d8688-e62c-4d80-9722-916198ebd092" providerId="ADAL" clId="{C5D0BFF0-523E-4508-9DA4-8A0E1A04F0B4}" dt="2026-06-26T16:01:46.385" v="233" actId="1076"/>
          <ac:picMkLst>
            <pc:docMk/>
            <pc:sldMk cId="0" sldId="312"/>
            <ac:picMk id="1028" creationId="{A9ACF1B5-EE6E-98E4-7825-154023AFFDBF}"/>
          </ac:picMkLst>
        </pc:picChg>
      </pc:sldChg>
      <pc:sldChg chg="del">
        <pc:chgData name="Parfyonov, Maksim" userId="091d8688-e62c-4d80-9722-916198ebd092" providerId="ADAL" clId="{C5D0BFF0-523E-4508-9DA4-8A0E1A04F0B4}" dt="2026-06-26T15:57:45.110" v="44" actId="47"/>
        <pc:sldMkLst>
          <pc:docMk/>
          <pc:sldMk cId="0" sldId="314"/>
        </pc:sldMkLst>
      </pc:sldChg>
      <pc:sldChg chg="addSp modSp new del">
        <pc:chgData name="Parfyonov, Maksim" userId="091d8688-e62c-4d80-9722-916198ebd092" providerId="ADAL" clId="{C5D0BFF0-523E-4508-9DA4-8A0E1A04F0B4}" dt="2026-06-26T15:58:11.482" v="49" actId="47"/>
        <pc:sldMkLst>
          <pc:docMk/>
          <pc:sldMk cId="1504908670" sldId="314"/>
        </pc:sldMkLst>
        <pc:graphicFrameChg chg="add mod">
          <ac:chgData name="Parfyonov, Maksim" userId="091d8688-e62c-4d80-9722-916198ebd092" providerId="ADAL" clId="{C5D0BFF0-523E-4508-9DA4-8A0E1A04F0B4}" dt="2026-06-26T15:57:59.565" v="47"/>
          <ac:graphicFrameMkLst>
            <pc:docMk/>
            <pc:sldMk cId="1504908670" sldId="314"/>
            <ac:graphicFrameMk id="2" creationId="{A824C5F3-0AD1-2C11-E4F0-481AA09283A3}"/>
          </ac:graphicFrameMkLst>
        </pc:graphicFrameChg>
      </pc:sldChg>
      <pc:sldChg chg="del">
        <pc:chgData name="Parfyonov, Maksim" userId="091d8688-e62c-4d80-9722-916198ebd092" providerId="ADAL" clId="{C5D0BFF0-523E-4508-9DA4-8A0E1A04F0B4}" dt="2026-06-26T15:57:45.110" v="44" actId="47"/>
        <pc:sldMkLst>
          <pc:docMk/>
          <pc:sldMk cId="0" sldId="315"/>
        </pc:sldMkLst>
      </pc:sldChg>
      <pc:sldChg chg="addSp delSp modSp add mod ord">
        <pc:chgData name="Parfyonov, Maksim" userId="091d8688-e62c-4d80-9722-916198ebd092" providerId="ADAL" clId="{C5D0BFF0-523E-4508-9DA4-8A0E1A04F0B4}" dt="2026-06-26T17:59:41.078" v="460"/>
        <pc:sldMkLst>
          <pc:docMk/>
          <pc:sldMk cId="452895153" sldId="315"/>
        </pc:sldMkLst>
        <pc:spChg chg="del mod">
          <ac:chgData name="Parfyonov, Maksim" userId="091d8688-e62c-4d80-9722-916198ebd092" providerId="ADAL" clId="{C5D0BFF0-523E-4508-9DA4-8A0E1A04F0B4}" dt="2026-06-26T17:59:19.245" v="454"/>
          <ac:spMkLst>
            <pc:docMk/>
            <pc:sldMk cId="452895153" sldId="315"/>
            <ac:spMk id="2" creationId="{26E208CB-FB80-4113-2EC4-3A3D46DFAB5A}"/>
          </ac:spMkLst>
        </pc:spChg>
        <pc:spChg chg="mod">
          <ac:chgData name="Parfyonov, Maksim" userId="091d8688-e62c-4d80-9722-916198ebd092" providerId="ADAL" clId="{C5D0BFF0-523E-4508-9DA4-8A0E1A04F0B4}" dt="2026-06-26T17:59:26.030" v="455" actId="164"/>
          <ac:spMkLst>
            <pc:docMk/>
            <pc:sldMk cId="452895153" sldId="315"/>
            <ac:spMk id="13" creationId="{B7495AEB-7F98-190E-BFDB-27EE3309E69B}"/>
          </ac:spMkLst>
        </pc:spChg>
        <pc:spChg chg="mod">
          <ac:chgData name="Parfyonov, Maksim" userId="091d8688-e62c-4d80-9722-916198ebd092" providerId="ADAL" clId="{C5D0BFF0-523E-4508-9DA4-8A0E1A04F0B4}" dt="2026-06-26T17:59:26.030" v="455" actId="164"/>
          <ac:spMkLst>
            <pc:docMk/>
            <pc:sldMk cId="452895153" sldId="315"/>
            <ac:spMk id="41" creationId="{5825D2B5-AEF6-7FD6-F211-74C3175D6333}"/>
          </ac:spMkLst>
        </pc:spChg>
        <pc:spChg chg="mod">
          <ac:chgData name="Parfyonov, Maksim" userId="091d8688-e62c-4d80-9722-916198ebd092" providerId="ADAL" clId="{C5D0BFF0-523E-4508-9DA4-8A0E1A04F0B4}" dt="2026-06-26T17:59:26.030" v="455" actId="164"/>
          <ac:spMkLst>
            <pc:docMk/>
            <pc:sldMk cId="452895153" sldId="315"/>
            <ac:spMk id="42" creationId="{05DC1AB6-AB2B-EEA5-1D63-1E027C37CE9C}"/>
          </ac:spMkLst>
        </pc:spChg>
        <pc:spChg chg="mod">
          <ac:chgData name="Parfyonov, Maksim" userId="091d8688-e62c-4d80-9722-916198ebd092" providerId="ADAL" clId="{C5D0BFF0-523E-4508-9DA4-8A0E1A04F0B4}" dt="2026-06-26T17:59:26.030" v="455" actId="164"/>
          <ac:spMkLst>
            <pc:docMk/>
            <pc:sldMk cId="452895153" sldId="315"/>
            <ac:spMk id="51" creationId="{BE0A0017-0567-5850-6152-5BA2D3C2FBF3}"/>
          </ac:spMkLst>
        </pc:spChg>
        <pc:spChg chg="mod">
          <ac:chgData name="Parfyonov, Maksim" userId="091d8688-e62c-4d80-9722-916198ebd092" providerId="ADAL" clId="{C5D0BFF0-523E-4508-9DA4-8A0E1A04F0B4}" dt="2026-06-26T17:59:26.030" v="455" actId="164"/>
          <ac:spMkLst>
            <pc:docMk/>
            <pc:sldMk cId="452895153" sldId="315"/>
            <ac:spMk id="73" creationId="{4FD3694B-517F-A371-2EEF-C69C93A88D08}"/>
          </ac:spMkLst>
        </pc:spChg>
        <pc:spChg chg="mod">
          <ac:chgData name="Parfyonov, Maksim" userId="091d8688-e62c-4d80-9722-916198ebd092" providerId="ADAL" clId="{C5D0BFF0-523E-4508-9DA4-8A0E1A04F0B4}" dt="2026-06-26T17:59:26.030" v="455" actId="164"/>
          <ac:spMkLst>
            <pc:docMk/>
            <pc:sldMk cId="452895153" sldId="315"/>
            <ac:spMk id="74" creationId="{574F1105-F12C-E8F9-6098-B0268BB16D16}"/>
          </ac:spMkLst>
        </pc:spChg>
        <pc:spChg chg="mod">
          <ac:chgData name="Parfyonov, Maksim" userId="091d8688-e62c-4d80-9722-916198ebd092" providerId="ADAL" clId="{C5D0BFF0-523E-4508-9DA4-8A0E1A04F0B4}" dt="2026-06-26T17:59:26.030" v="455" actId="164"/>
          <ac:spMkLst>
            <pc:docMk/>
            <pc:sldMk cId="452895153" sldId="315"/>
            <ac:spMk id="89" creationId="{BA2E4122-8844-5544-DBBC-F2BA11E86C49}"/>
          </ac:spMkLst>
        </pc:spChg>
        <pc:spChg chg="mod">
          <ac:chgData name="Parfyonov, Maksim" userId="091d8688-e62c-4d80-9722-916198ebd092" providerId="ADAL" clId="{C5D0BFF0-523E-4508-9DA4-8A0E1A04F0B4}" dt="2026-06-26T17:59:26.030" v="455" actId="164"/>
          <ac:spMkLst>
            <pc:docMk/>
            <pc:sldMk cId="452895153" sldId="315"/>
            <ac:spMk id="93" creationId="{9B50DDB7-F833-DBDE-DBC5-925722FF9FD6}"/>
          </ac:spMkLst>
        </pc:spChg>
        <pc:spChg chg="mod">
          <ac:chgData name="Parfyonov, Maksim" userId="091d8688-e62c-4d80-9722-916198ebd092" providerId="ADAL" clId="{C5D0BFF0-523E-4508-9DA4-8A0E1A04F0B4}" dt="2026-06-26T17:59:26.030" v="455" actId="164"/>
          <ac:spMkLst>
            <pc:docMk/>
            <pc:sldMk cId="452895153" sldId="315"/>
            <ac:spMk id="99" creationId="{3E8A1982-C25C-3157-B09D-C576FDAFD8D7}"/>
          </ac:spMkLst>
        </pc:spChg>
        <pc:spChg chg="mod">
          <ac:chgData name="Parfyonov, Maksim" userId="091d8688-e62c-4d80-9722-916198ebd092" providerId="ADAL" clId="{C5D0BFF0-523E-4508-9DA4-8A0E1A04F0B4}" dt="2026-06-26T17:59:26.030" v="455" actId="164"/>
          <ac:spMkLst>
            <pc:docMk/>
            <pc:sldMk cId="452895153" sldId="315"/>
            <ac:spMk id="106" creationId="{D71AF3B8-1C4F-046A-5609-D52A8325367C}"/>
          </ac:spMkLst>
        </pc:spChg>
        <pc:grpChg chg="mod">
          <ac:chgData name="Parfyonov, Maksim" userId="091d8688-e62c-4d80-9722-916198ebd092" providerId="ADAL" clId="{C5D0BFF0-523E-4508-9DA4-8A0E1A04F0B4}" dt="2026-06-26T17:59:37.787" v="458" actId="1076"/>
          <ac:grpSpMkLst>
            <pc:docMk/>
            <pc:sldMk cId="452895153" sldId="315"/>
            <ac:grpSpMk id="3" creationId="{29EF1742-A54E-A21D-7D68-4A2F4F46BE82}"/>
          </ac:grpSpMkLst>
        </pc:grpChg>
      </pc:sldChg>
      <pc:sldChg chg="del">
        <pc:chgData name="Parfyonov, Maksim" userId="091d8688-e62c-4d80-9722-916198ebd092" providerId="ADAL" clId="{C5D0BFF0-523E-4508-9DA4-8A0E1A04F0B4}" dt="2026-06-26T15:57:45.110" v="44" actId="47"/>
        <pc:sldMkLst>
          <pc:docMk/>
          <pc:sldMk cId="0" sldId="316"/>
        </pc:sldMkLst>
      </pc:sldChg>
      <pc:sldChg chg="addSp modSp new mod">
        <pc:chgData name="Parfyonov, Maksim" userId="091d8688-e62c-4d80-9722-916198ebd092" providerId="ADAL" clId="{C5D0BFF0-523E-4508-9DA4-8A0E1A04F0B4}" dt="2026-06-26T17:51:22.060" v="315" actId="1076"/>
        <pc:sldMkLst>
          <pc:docMk/>
          <pc:sldMk cId="1615470362" sldId="316"/>
        </pc:sldMkLst>
        <pc:picChg chg="add mod">
          <ac:chgData name="Parfyonov, Maksim" userId="091d8688-e62c-4d80-9722-916198ebd092" providerId="ADAL" clId="{C5D0BFF0-523E-4508-9DA4-8A0E1A04F0B4}" dt="2026-06-26T17:51:22.060" v="315" actId="1076"/>
          <ac:picMkLst>
            <pc:docMk/>
            <pc:sldMk cId="1615470362" sldId="316"/>
            <ac:picMk id="2" creationId="{CC89EEDE-1346-8E2A-1DB5-D61E1C86519D}"/>
          </ac:picMkLst>
        </pc:picChg>
      </pc:sldChg>
      <pc:sldChg chg="del">
        <pc:chgData name="Parfyonov, Maksim" userId="091d8688-e62c-4d80-9722-916198ebd092" providerId="ADAL" clId="{C5D0BFF0-523E-4508-9DA4-8A0E1A04F0B4}" dt="2026-06-26T15:57:45.110" v="44" actId="47"/>
        <pc:sldMkLst>
          <pc:docMk/>
          <pc:sldMk cId="0" sldId="317"/>
        </pc:sldMkLst>
      </pc:sldChg>
      <pc:sldChg chg="addSp delSp modSp add mod">
        <pc:chgData name="Parfyonov, Maksim" userId="091d8688-e62c-4d80-9722-916198ebd092" providerId="ADAL" clId="{C5D0BFF0-523E-4508-9DA4-8A0E1A04F0B4}" dt="2026-06-26T17:54:33.680" v="354" actId="478"/>
        <pc:sldMkLst>
          <pc:docMk/>
          <pc:sldMk cId="228761398" sldId="317"/>
        </pc:sldMkLst>
        <pc:spChg chg="add del mod">
          <ac:chgData name="Parfyonov, Maksim" userId="091d8688-e62c-4d80-9722-916198ebd092" providerId="ADAL" clId="{C5D0BFF0-523E-4508-9DA4-8A0E1A04F0B4}" dt="2026-06-26T17:53:38.993" v="343" actId="478"/>
          <ac:spMkLst>
            <pc:docMk/>
            <pc:sldMk cId="228761398" sldId="317"/>
            <ac:spMk id="2" creationId="{C649F9F0-3C40-9F2D-D4AC-1E685BC054D2}"/>
          </ac:spMkLst>
        </pc:spChg>
        <pc:spChg chg="del">
          <ac:chgData name="Parfyonov, Maksim" userId="091d8688-e62c-4d80-9722-916198ebd092" providerId="ADAL" clId="{C5D0BFF0-523E-4508-9DA4-8A0E1A04F0B4}" dt="2026-06-26T17:53:13.409" v="338" actId="478"/>
          <ac:spMkLst>
            <pc:docMk/>
            <pc:sldMk cId="228761398" sldId="317"/>
            <ac:spMk id="4" creationId="{D0801861-AA74-5121-D4F4-7CF9A5DCD3B2}"/>
          </ac:spMkLst>
        </pc:spChg>
        <pc:spChg chg="add del mod">
          <ac:chgData name="Parfyonov, Maksim" userId="091d8688-e62c-4d80-9722-916198ebd092" providerId="ADAL" clId="{C5D0BFF0-523E-4508-9DA4-8A0E1A04F0B4}" dt="2026-06-26T17:54:04.529" v="346" actId="478"/>
          <ac:spMkLst>
            <pc:docMk/>
            <pc:sldMk cId="228761398" sldId="317"/>
            <ac:spMk id="5" creationId="{E2A2F682-82DE-474E-439E-BB0BC8C210BE}"/>
          </ac:spMkLst>
        </pc:spChg>
        <pc:spChg chg="add del mod ord">
          <ac:chgData name="Parfyonov, Maksim" userId="091d8688-e62c-4d80-9722-916198ebd092" providerId="ADAL" clId="{C5D0BFF0-523E-4508-9DA4-8A0E1A04F0B4}" dt="2026-06-26T17:54:33.680" v="354" actId="478"/>
          <ac:spMkLst>
            <pc:docMk/>
            <pc:sldMk cId="228761398" sldId="317"/>
            <ac:spMk id="6" creationId="{46872DA4-5D85-EBC6-CD2C-A92C05566D16}"/>
          </ac:spMkLst>
        </pc:spChg>
        <pc:spChg chg="del">
          <ac:chgData name="Parfyonov, Maksim" userId="091d8688-e62c-4d80-9722-916198ebd092" providerId="ADAL" clId="{C5D0BFF0-523E-4508-9DA4-8A0E1A04F0B4}" dt="2026-06-26T17:53:12.297" v="336" actId="478"/>
          <ac:spMkLst>
            <pc:docMk/>
            <pc:sldMk cId="228761398" sldId="317"/>
            <ac:spMk id="7" creationId="{1A623AA3-A4EC-75CF-C802-69AD4D640D56}"/>
          </ac:spMkLst>
        </pc:spChg>
        <pc:spChg chg="del">
          <ac:chgData name="Parfyonov, Maksim" userId="091d8688-e62c-4d80-9722-916198ebd092" providerId="ADAL" clId="{C5D0BFF0-523E-4508-9DA4-8A0E1A04F0B4}" dt="2026-06-26T17:53:12.761" v="337" actId="478"/>
          <ac:spMkLst>
            <pc:docMk/>
            <pc:sldMk cId="228761398" sldId="317"/>
            <ac:spMk id="8" creationId="{73599DD4-21D3-FF22-F186-4E19CBD7A356}"/>
          </ac:spMkLst>
        </pc:spChg>
      </pc:sldChg>
      <pc:sldChg chg="del">
        <pc:chgData name="Parfyonov, Maksim" userId="091d8688-e62c-4d80-9722-916198ebd092" providerId="ADAL" clId="{C5D0BFF0-523E-4508-9DA4-8A0E1A04F0B4}" dt="2026-06-26T15:57:45.110" v="44" actId="47"/>
        <pc:sldMkLst>
          <pc:docMk/>
          <pc:sldMk cId="0" sldId="318"/>
        </pc:sldMkLst>
      </pc:sldChg>
      <pc:sldChg chg="addSp modSp new mod">
        <pc:chgData name="Parfyonov, Maksim" userId="091d8688-e62c-4d80-9722-916198ebd092" providerId="ADAL" clId="{C5D0BFF0-523E-4508-9DA4-8A0E1A04F0B4}" dt="2026-06-26T17:54:56.661" v="362" actId="1076"/>
        <pc:sldMkLst>
          <pc:docMk/>
          <pc:sldMk cId="83603865" sldId="318"/>
        </pc:sldMkLst>
        <pc:picChg chg="add mod">
          <ac:chgData name="Parfyonov, Maksim" userId="091d8688-e62c-4d80-9722-916198ebd092" providerId="ADAL" clId="{C5D0BFF0-523E-4508-9DA4-8A0E1A04F0B4}" dt="2026-06-26T17:54:56.661" v="362" actId="1076"/>
          <ac:picMkLst>
            <pc:docMk/>
            <pc:sldMk cId="83603865" sldId="318"/>
            <ac:picMk id="2" creationId="{9F702A65-79C9-8876-2A82-D3DD9A8750B7}"/>
          </ac:picMkLst>
        </pc:picChg>
      </pc:sldChg>
      <pc:sldChg chg="del">
        <pc:chgData name="Parfyonov, Maksim" userId="091d8688-e62c-4d80-9722-916198ebd092" providerId="ADAL" clId="{C5D0BFF0-523E-4508-9DA4-8A0E1A04F0B4}" dt="2026-06-26T15:57:45.110" v="44" actId="47"/>
        <pc:sldMkLst>
          <pc:docMk/>
          <pc:sldMk cId="0" sldId="319"/>
        </pc:sldMkLst>
      </pc:sldChg>
      <pc:sldChg chg="addSp modSp new mod">
        <pc:chgData name="Parfyonov, Maksim" userId="091d8688-e62c-4d80-9722-916198ebd092" providerId="ADAL" clId="{C5D0BFF0-523E-4508-9DA4-8A0E1A04F0B4}" dt="2026-06-26T17:56:14.595" v="373" actId="1076"/>
        <pc:sldMkLst>
          <pc:docMk/>
          <pc:sldMk cId="4179076438" sldId="319"/>
        </pc:sldMkLst>
        <pc:picChg chg="add mod">
          <ac:chgData name="Parfyonov, Maksim" userId="091d8688-e62c-4d80-9722-916198ebd092" providerId="ADAL" clId="{C5D0BFF0-523E-4508-9DA4-8A0E1A04F0B4}" dt="2026-06-26T17:55:53.836" v="367" actId="1076"/>
          <ac:picMkLst>
            <pc:docMk/>
            <pc:sldMk cId="4179076438" sldId="319"/>
            <ac:picMk id="3" creationId="{3BBD28CB-BC2C-CC0C-F0E9-4AEA5B04A1FB}"/>
          </ac:picMkLst>
        </pc:picChg>
        <pc:picChg chg="add mod">
          <ac:chgData name="Parfyonov, Maksim" userId="091d8688-e62c-4d80-9722-916198ebd092" providerId="ADAL" clId="{C5D0BFF0-523E-4508-9DA4-8A0E1A04F0B4}" dt="2026-06-26T17:56:14.595" v="373" actId="1076"/>
          <ac:picMkLst>
            <pc:docMk/>
            <pc:sldMk cId="4179076438" sldId="319"/>
            <ac:picMk id="5" creationId="{6DE6CB74-3341-E720-1804-96BC148F9AAE}"/>
          </ac:picMkLst>
        </pc:picChg>
      </pc:sldChg>
      <pc:sldChg chg="del">
        <pc:chgData name="Parfyonov, Maksim" userId="091d8688-e62c-4d80-9722-916198ebd092" providerId="ADAL" clId="{C5D0BFF0-523E-4508-9DA4-8A0E1A04F0B4}" dt="2026-06-26T15:57:45.110" v="44" actId="47"/>
        <pc:sldMkLst>
          <pc:docMk/>
          <pc:sldMk cId="0" sldId="320"/>
        </pc:sldMkLst>
      </pc:sldChg>
      <pc:sldChg chg="addSp modSp new mod">
        <pc:chgData name="Parfyonov, Maksim" userId="091d8688-e62c-4d80-9722-916198ebd092" providerId="ADAL" clId="{C5D0BFF0-523E-4508-9DA4-8A0E1A04F0B4}" dt="2026-06-26T17:57:44.879" v="381" actId="1582"/>
        <pc:sldMkLst>
          <pc:docMk/>
          <pc:sldMk cId="3837581594" sldId="320"/>
        </pc:sldMkLst>
        <pc:spChg chg="add mod">
          <ac:chgData name="Parfyonov, Maksim" userId="091d8688-e62c-4d80-9722-916198ebd092" providerId="ADAL" clId="{C5D0BFF0-523E-4508-9DA4-8A0E1A04F0B4}" dt="2026-06-26T17:57:44.879" v="381" actId="1582"/>
          <ac:spMkLst>
            <pc:docMk/>
            <pc:sldMk cId="3837581594" sldId="320"/>
            <ac:spMk id="4" creationId="{E7FFE98E-FCDF-DCC4-7A43-71DBFFF0C829}"/>
          </ac:spMkLst>
        </pc:spChg>
        <pc:picChg chg="add mod">
          <ac:chgData name="Parfyonov, Maksim" userId="091d8688-e62c-4d80-9722-916198ebd092" providerId="ADAL" clId="{C5D0BFF0-523E-4508-9DA4-8A0E1A04F0B4}" dt="2026-06-26T17:57:18.622" v="378" actId="1076"/>
          <ac:picMkLst>
            <pc:docMk/>
            <pc:sldMk cId="3837581594" sldId="320"/>
            <ac:picMk id="3" creationId="{4C7351F1-18AB-D624-6BC3-54B545C454DE}"/>
          </ac:picMkLst>
        </pc:picChg>
      </pc:sldChg>
      <pc:sldChg chg="del">
        <pc:chgData name="Parfyonov, Maksim" userId="091d8688-e62c-4d80-9722-916198ebd092" providerId="ADAL" clId="{C5D0BFF0-523E-4508-9DA4-8A0E1A04F0B4}" dt="2026-06-26T15:57:45.110" v="44" actId="47"/>
        <pc:sldMkLst>
          <pc:docMk/>
          <pc:sldMk cId="0" sldId="321"/>
        </pc:sldMkLst>
      </pc:sldChg>
      <pc:sldChg chg="del">
        <pc:chgData name="Parfyonov, Maksim" userId="091d8688-e62c-4d80-9722-916198ebd092" providerId="ADAL" clId="{C5D0BFF0-523E-4508-9DA4-8A0E1A04F0B4}" dt="2026-06-26T15:57:45.110" v="44" actId="47"/>
        <pc:sldMkLst>
          <pc:docMk/>
          <pc:sldMk cId="0" sldId="322"/>
        </pc:sldMkLst>
      </pc:sldChg>
      <pc:sldChg chg="del">
        <pc:chgData name="Parfyonov, Maksim" userId="091d8688-e62c-4d80-9722-916198ebd092" providerId="ADAL" clId="{C5D0BFF0-523E-4508-9DA4-8A0E1A04F0B4}" dt="2026-06-26T15:57:45.110" v="44" actId="47"/>
        <pc:sldMkLst>
          <pc:docMk/>
          <pc:sldMk cId="0" sldId="323"/>
        </pc:sldMkLst>
      </pc:sldChg>
      <pc:sldChg chg="del">
        <pc:chgData name="Parfyonov, Maksim" userId="091d8688-e62c-4d80-9722-916198ebd092" providerId="ADAL" clId="{C5D0BFF0-523E-4508-9DA4-8A0E1A04F0B4}" dt="2026-06-26T15:57:45.110" v="44" actId="47"/>
        <pc:sldMkLst>
          <pc:docMk/>
          <pc:sldMk cId="0" sldId="324"/>
        </pc:sldMkLst>
      </pc:sldChg>
      <pc:sldChg chg="del">
        <pc:chgData name="Parfyonov, Maksim" userId="091d8688-e62c-4d80-9722-916198ebd092" providerId="ADAL" clId="{C5D0BFF0-523E-4508-9DA4-8A0E1A04F0B4}" dt="2026-06-26T15:57:45.110" v="44" actId="47"/>
        <pc:sldMkLst>
          <pc:docMk/>
          <pc:sldMk cId="0" sldId="325"/>
        </pc:sldMkLst>
      </pc:sldChg>
      <pc:sldChg chg="del">
        <pc:chgData name="Parfyonov, Maksim" userId="091d8688-e62c-4d80-9722-916198ebd092" providerId="ADAL" clId="{C5D0BFF0-523E-4508-9DA4-8A0E1A04F0B4}" dt="2026-06-26T15:57:45.110" v="44" actId="47"/>
        <pc:sldMkLst>
          <pc:docMk/>
          <pc:sldMk cId="0" sldId="326"/>
        </pc:sldMkLst>
      </pc:sldChg>
      <pc:sldChg chg="del">
        <pc:chgData name="Parfyonov, Maksim" userId="091d8688-e62c-4d80-9722-916198ebd092" providerId="ADAL" clId="{C5D0BFF0-523E-4508-9DA4-8A0E1A04F0B4}" dt="2026-06-26T15:57:45.110" v="44" actId="47"/>
        <pc:sldMkLst>
          <pc:docMk/>
          <pc:sldMk cId="0"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Term delivery, normal development </a:t>
            </a:r>
          </a:p>
          <a:p>
            <a:r>
              <a:t>At age 11 mo. began having frequent seizures characterized by eye opening/blinking, guttural noises, drooling and gagging, change in breathing, stiffening and loss of awareness. </a:t>
            </a:r>
          </a:p>
          <a:p>
            <a:r>
              <a:t>Initially, well-controlled on VPA for 6-8 months but developed hyper-NH3 and had to be weaned</a:t>
            </a:r>
          </a:p>
          <a:p>
            <a:r>
              <a:t>After onset of seizures, development plateaued with GDD - few words, manual stereotypies. No motor concerns.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 she was presented to our epilepsy surgery conference. And I’ll show you her investigations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Not sure what the constitution of the audience here is, but for the trainees who may be unfamiliar with EEG, we are looking at a bipolar longitudinal montage 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From sleep. Abrupt axial and arm stiffening bilaterally for 10-15s. Eyes open and blink, gasping sound. Followed by subtle clonic movements in the right arm and leg.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From sleep. Abrupt axial and arm stiffening bilaterally for 10-15s. Eyes open and blink, gasping sound. Followed by subtle clonic movements in the right arm and leg.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 we’ll leave the case here for now, but we will return later in this talk.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focal cortical architectural disorganization with neuronal cytomegaly and dysmorphic neurons. 90582254</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First point - in my own experience while attending 7 hours of PMC every week, it seems not infrequent. </a:t>
            </a:r>
          </a:p>
          <a:p>
            <a:endParaRPr/>
          </a:p>
          <a:p>
            <a:r>
              <a:t>… this inspired me to look embark on a retrospective study looking at the experience at the Cleveland Clinic.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defTabSz="285750" hangingPunct="1"/>
            <a:r>
              <a:rPr lang="en-US" sz="2000" b="1" kern="1200" dirty="0">
                <a:solidFill>
                  <a:prstClr val="white"/>
                </a:solidFill>
                <a:latin typeface="Aptos" panose="02110004020202020204"/>
              </a:rPr>
              <a:t>Figure 4. FDG-PET hypometabolism relative to resection boundary predicts surgical outcome. </a:t>
            </a:r>
          </a:p>
          <a:p>
            <a:pPr algn="just" defTabSz="285750" hangingPunct="1"/>
            <a:r>
              <a:rPr lang="en-US" sz="2000" kern="1200" dirty="0">
                <a:solidFill>
                  <a:prstClr val="white"/>
                </a:solidFill>
                <a:latin typeface="Aptos" panose="02110004020202020204"/>
              </a:rPr>
              <a:t>Axial T1-weighted MRI (left column), FLAIR MRI (middle column), and FDG-PET (right column) </a:t>
            </a:r>
            <a:r>
              <a:rPr lang="en-US" sz="2000" kern="1200" dirty="0" err="1">
                <a:solidFill>
                  <a:prstClr val="white"/>
                </a:solidFill>
                <a:latin typeface="Aptos" panose="02110004020202020204"/>
              </a:rPr>
              <a:t>coregistered</a:t>
            </a:r>
            <a:r>
              <a:rPr lang="en-US" sz="2000" kern="1200" dirty="0">
                <a:solidFill>
                  <a:prstClr val="white"/>
                </a:solidFill>
                <a:latin typeface="Aptos" panose="02110004020202020204"/>
              </a:rPr>
              <a:t> to T1 and shown at three representative levels for each patient. Dashed white lines demarcate the surgical resection boundary.  </a:t>
            </a:r>
            <a:r>
              <a:rPr lang="en-US" sz="2000" b="1" u="sng" kern="1200" dirty="0">
                <a:solidFill>
                  <a:prstClr val="white"/>
                </a:solidFill>
                <a:latin typeface="Aptos" panose="02110004020202020204"/>
              </a:rPr>
              <a:t>Patient #1</a:t>
            </a:r>
            <a:r>
              <a:rPr lang="en-US" sz="2000" kern="1200" dirty="0">
                <a:solidFill>
                  <a:prstClr val="white"/>
                </a:solidFill>
                <a:latin typeface="Aptos" panose="02110004020202020204"/>
              </a:rPr>
              <a:t>: A 5-year-old left-handed girl presented with refractory focal epilepsy and right hemiparesis despite trials of five antiepileptic medications. Presurgical evaluation demonstrated left-hemispheric dominant epileptogenicity in the setting of intact intellectual development and preserved language function. Axial T1 and FLAIR demonstrate extensive malformation of cortical development involving the left </a:t>
            </a:r>
            <a:r>
              <a:rPr lang="en-US" sz="2000" kern="1200" dirty="0" err="1">
                <a:solidFill>
                  <a:prstClr val="white"/>
                </a:solidFill>
                <a:latin typeface="Aptos" panose="02110004020202020204"/>
              </a:rPr>
              <a:t>perisylvian</a:t>
            </a:r>
            <a:r>
              <a:rPr lang="en-US" sz="2000" kern="1200" dirty="0">
                <a:solidFill>
                  <a:prstClr val="white"/>
                </a:solidFill>
                <a:latin typeface="Aptos" panose="02110004020202020204"/>
              </a:rPr>
              <a:t> region, including the frontal opercular, parietal opercular, and peri-</a:t>
            </a:r>
            <a:r>
              <a:rPr lang="en-US" sz="2000" kern="1200" dirty="0" err="1">
                <a:solidFill>
                  <a:prstClr val="white"/>
                </a:solidFill>
                <a:latin typeface="Aptos" panose="02110004020202020204"/>
              </a:rPr>
              <a:t>rolandic</a:t>
            </a:r>
            <a:r>
              <a:rPr lang="en-US" sz="2000" kern="1200" dirty="0">
                <a:solidFill>
                  <a:prstClr val="white"/>
                </a:solidFill>
                <a:latin typeface="Aptos" panose="02110004020202020204"/>
              </a:rPr>
              <a:t> areas, consistent with polymicrogyria on histopathology. FDG-PET shows hypometabolism involving the left frontoparietal region, confined within the resection boundary (dashed white line). Following left frontotemporal parietal resection, the patient achieved seizure freedom (ILAE class 1). </a:t>
            </a:r>
            <a:r>
              <a:rPr lang="en-US" sz="2000" b="1" u="sng" kern="1200" dirty="0">
                <a:solidFill>
                  <a:prstClr val="white"/>
                </a:solidFill>
                <a:latin typeface="Aptos" panose="02110004020202020204"/>
              </a:rPr>
              <a:t>Patient #2</a:t>
            </a:r>
            <a:r>
              <a:rPr lang="en-US" sz="2000" kern="1200" dirty="0">
                <a:solidFill>
                  <a:prstClr val="white"/>
                </a:solidFill>
                <a:latin typeface="Aptos" panose="02110004020202020204"/>
              </a:rPr>
              <a:t> is a 6 year old girl who presented with developmental and epileptic encephalopathy, with presurgical data converging on dominant left frontal epileptogenicity. Axial T1 and FLAIR demonstrate left hemispheric malformation with hypertrophic appearance of the frontal lobe, indistinct gray-white margins, and abnormal sulcation. FDG-PET shows diffuse hypometabolism involving the left temporal, parietal, and frontal regions, extending substantially beyond the resection boundary (dashed white line). Given intact motor function, she underwent motor-sparing left frontal resection with recurrence of seizures 10 months after surgery with less than 50% reduction (ILAE class 5).</a:t>
            </a:r>
          </a:p>
          <a:p>
            <a:pPr algn="just" defTabSz="285750" hangingPunct="1"/>
            <a:endParaRPr lang="en-US" sz="2000" kern="1200" dirty="0">
              <a:solidFill>
                <a:prstClr val="white"/>
              </a:solidFill>
              <a:latin typeface="Aptos" panose="02110004020202020204"/>
            </a:endParaRPr>
          </a:p>
          <a:p>
            <a:pPr algn="just" defTabSz="285750" hangingPunct="1"/>
            <a:endParaRPr lang="en-US" sz="2000" kern="1200" dirty="0">
              <a:solidFill>
                <a:prstClr val="white"/>
              </a:solidFill>
              <a:latin typeface="Aptos" panose="02110004020202020204"/>
            </a:endParaRPr>
          </a:p>
          <a:p>
            <a:pPr algn="just" defTabSz="285750" hangingPunct="1"/>
            <a:endParaRPr lang="en-US" sz="2000" kern="1200" dirty="0">
              <a:solidFill>
                <a:prstClr val="white"/>
              </a:solidFill>
              <a:latin typeface="Aptos" panose="02110004020202020204"/>
            </a:endParaRPr>
          </a:p>
          <a:p>
            <a:endParaRPr lang="en-US" dirty="0"/>
          </a:p>
        </p:txBody>
      </p:sp>
    </p:spTree>
    <p:extLst>
      <p:ext uri="{BB962C8B-B14F-4D97-AF65-F5344CB8AC3E}">
        <p14:creationId xmlns:p14="http://schemas.microsoft.com/office/powerpoint/2010/main" val="257324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bg>
      <p:bgPr>
        <a:solidFill>
          <a:srgbClr val="FFFFFF"/>
        </a:solidFill>
        <a:effectLst/>
      </p:bgPr>
    </p:bg>
    <p:spTree>
      <p:nvGrpSpPr>
        <p:cNvPr id="1" name=""/>
        <p:cNvGrpSpPr/>
        <p:nvPr/>
      </p:nvGrpSpPr>
      <p:grpSpPr>
        <a:xfrm>
          <a:off x="0" y="0"/>
          <a:ext cx="0" cy="0"/>
          <a:chOff x="0" y="0"/>
          <a:chExt cx="0" cy="0"/>
        </a:xfrm>
      </p:grpSpPr>
      <p:sp>
        <p:nvSpPr>
          <p:cNvPr id="105"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solidFill>
                  <a:srgbClr val="000000"/>
                </a:solidFill>
              </a:defRPr>
            </a:lvl1pPr>
          </a:lstStyle>
          <a:p>
            <a:r>
              <a:t>Fact information</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114"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000000"/>
                </a:solidFill>
              </a:defRPr>
            </a:lvl1pPr>
          </a:lstStyle>
          <a:p>
            <a:r>
              <a:t>Attribution</a:t>
            </a:r>
          </a:p>
        </p:txBody>
      </p:sp>
      <p:sp>
        <p:nvSpPr>
          <p:cNvPr id="115"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123"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4"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5"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33"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7"/>
            <a:ext cx="20726400" cy="4775200"/>
          </a:xfrm>
        </p:spPr>
        <p:txBody>
          <a:bodyPr anchor="b"/>
          <a:lstStyle>
            <a:lvl1pPr algn="ctr">
              <a:defRPr sz="11249"/>
            </a:lvl1pPr>
          </a:lstStyle>
          <a:p>
            <a:r>
              <a:rPr lang="en-US"/>
              <a:t>Click to edit Master title style</a:t>
            </a:r>
            <a:endParaRPr lang="en-US" dirty="0"/>
          </a:p>
        </p:txBody>
      </p:sp>
      <p:sp>
        <p:nvSpPr>
          <p:cNvPr id="3" name="Subtitle 2"/>
          <p:cNvSpPr>
            <a:spLocks noGrp="1"/>
          </p:cNvSpPr>
          <p:nvPr>
            <p:ph type="subTitle" idx="1"/>
          </p:nvPr>
        </p:nvSpPr>
        <p:spPr>
          <a:xfrm>
            <a:off x="3048000" y="7204077"/>
            <a:ext cx="18288000" cy="3311524"/>
          </a:xfrm>
        </p:spPr>
        <p:txBody>
          <a:bodyPr/>
          <a:lstStyle>
            <a:lvl1pPr marL="0" indent="0" algn="ctr">
              <a:buNone/>
              <a:defRPr sz="4500"/>
            </a:lvl1pPr>
            <a:lvl2pPr marL="857216" indent="0" algn="ctr">
              <a:buNone/>
              <a:defRPr sz="3750"/>
            </a:lvl2pPr>
            <a:lvl3pPr marL="1714432" indent="0" algn="ctr">
              <a:buNone/>
              <a:defRPr sz="3375"/>
            </a:lvl3pPr>
            <a:lvl4pPr marL="2571648" indent="0" algn="ctr">
              <a:buNone/>
              <a:defRPr sz="3000"/>
            </a:lvl4pPr>
            <a:lvl5pPr marL="3428863" indent="0" algn="ctr">
              <a:buNone/>
              <a:defRPr sz="3000"/>
            </a:lvl5pPr>
            <a:lvl6pPr marL="4286078" indent="0" algn="ctr">
              <a:buNone/>
              <a:defRPr sz="3000"/>
            </a:lvl6pPr>
            <a:lvl7pPr marL="5143294" indent="0" algn="ctr">
              <a:buNone/>
              <a:defRPr sz="3000"/>
            </a:lvl7pPr>
            <a:lvl8pPr marL="6000510" indent="0" algn="ctr">
              <a:buNone/>
              <a:defRPr sz="3000"/>
            </a:lvl8pPr>
            <a:lvl9pPr marL="6857726"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C59E3-42BF-49BE-BF1A-7B63DF7C9B44}"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2770834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C59E3-42BF-49BE-BF1A-7B63DF7C9B44}"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294614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4"/>
          </a:xfrm>
        </p:spPr>
        <p:txBody>
          <a:bodyPr anchor="b"/>
          <a:lstStyle>
            <a:lvl1pPr>
              <a:defRPr sz="11249"/>
            </a:lvl1pPr>
          </a:lstStyle>
          <a:p>
            <a:r>
              <a:rPr lang="en-US"/>
              <a:t>Click to edit Master title style</a:t>
            </a:r>
            <a:endParaRPr lang="en-US" dirty="0"/>
          </a:p>
        </p:txBody>
      </p:sp>
      <p:sp>
        <p:nvSpPr>
          <p:cNvPr id="3" name="Text Placeholder 2"/>
          <p:cNvSpPr>
            <a:spLocks noGrp="1"/>
          </p:cNvSpPr>
          <p:nvPr>
            <p:ph type="body" idx="1"/>
          </p:nvPr>
        </p:nvSpPr>
        <p:spPr>
          <a:xfrm>
            <a:off x="1663701" y="9178929"/>
            <a:ext cx="21031200" cy="3000374"/>
          </a:xfrm>
        </p:spPr>
        <p:txBody>
          <a:bodyPr/>
          <a:lstStyle>
            <a:lvl1pPr marL="0" indent="0">
              <a:buNone/>
              <a:defRPr sz="4500">
                <a:solidFill>
                  <a:schemeClr val="tx1">
                    <a:tint val="82000"/>
                  </a:schemeClr>
                </a:solidFill>
              </a:defRPr>
            </a:lvl1pPr>
            <a:lvl2pPr marL="857216" indent="0">
              <a:buNone/>
              <a:defRPr sz="3750">
                <a:solidFill>
                  <a:schemeClr val="tx1">
                    <a:tint val="82000"/>
                  </a:schemeClr>
                </a:solidFill>
              </a:defRPr>
            </a:lvl2pPr>
            <a:lvl3pPr marL="1714432" indent="0">
              <a:buNone/>
              <a:defRPr sz="3375">
                <a:solidFill>
                  <a:schemeClr val="tx1">
                    <a:tint val="82000"/>
                  </a:schemeClr>
                </a:solidFill>
              </a:defRPr>
            </a:lvl3pPr>
            <a:lvl4pPr marL="2571648" indent="0">
              <a:buNone/>
              <a:defRPr sz="3000">
                <a:solidFill>
                  <a:schemeClr val="tx1">
                    <a:tint val="82000"/>
                  </a:schemeClr>
                </a:solidFill>
              </a:defRPr>
            </a:lvl4pPr>
            <a:lvl5pPr marL="3428863" indent="0">
              <a:buNone/>
              <a:defRPr sz="3000">
                <a:solidFill>
                  <a:schemeClr val="tx1">
                    <a:tint val="82000"/>
                  </a:schemeClr>
                </a:solidFill>
              </a:defRPr>
            </a:lvl5pPr>
            <a:lvl6pPr marL="4286078" indent="0">
              <a:buNone/>
              <a:defRPr sz="3000">
                <a:solidFill>
                  <a:schemeClr val="tx1">
                    <a:tint val="82000"/>
                  </a:schemeClr>
                </a:solidFill>
              </a:defRPr>
            </a:lvl6pPr>
            <a:lvl7pPr marL="5143294" indent="0">
              <a:buNone/>
              <a:defRPr sz="3000">
                <a:solidFill>
                  <a:schemeClr val="tx1">
                    <a:tint val="82000"/>
                  </a:schemeClr>
                </a:solidFill>
              </a:defRPr>
            </a:lvl7pPr>
            <a:lvl8pPr marL="6000510" indent="0">
              <a:buNone/>
              <a:defRPr sz="3000">
                <a:solidFill>
                  <a:schemeClr val="tx1">
                    <a:tint val="82000"/>
                  </a:schemeClr>
                </a:solidFill>
              </a:defRPr>
            </a:lvl8pPr>
            <a:lvl9pPr marL="6857726" indent="0">
              <a:buNone/>
              <a:defRPr sz="30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C59E3-42BF-49BE-BF1A-7B63DF7C9B44}"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421420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1"/>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1"/>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C59E3-42BF-49BE-BF1A-7B63DF7C9B44}" type="datetimeFigureOut">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60402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FFFFFF"/>
        </a:solidFill>
        <a:effectLst/>
      </p:bgPr>
    </p:bg>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000000"/>
                </a:solidFill>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4"/>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9" y="3362326"/>
            <a:ext cx="10315573" cy="1647824"/>
          </a:xfrm>
        </p:spPr>
        <p:txBody>
          <a:bodyPr anchor="b"/>
          <a:lstStyle>
            <a:lvl1pPr marL="0" indent="0">
              <a:buNone/>
              <a:defRPr sz="4500" b="1"/>
            </a:lvl1pPr>
            <a:lvl2pPr marL="857216" indent="0">
              <a:buNone/>
              <a:defRPr sz="3750" b="1"/>
            </a:lvl2pPr>
            <a:lvl3pPr marL="1714432" indent="0">
              <a:buNone/>
              <a:defRPr sz="3375" b="1"/>
            </a:lvl3pPr>
            <a:lvl4pPr marL="2571648" indent="0">
              <a:buNone/>
              <a:defRPr sz="3000" b="1"/>
            </a:lvl4pPr>
            <a:lvl5pPr marL="3428863" indent="0">
              <a:buNone/>
              <a:defRPr sz="3000" b="1"/>
            </a:lvl5pPr>
            <a:lvl6pPr marL="4286078" indent="0">
              <a:buNone/>
              <a:defRPr sz="3000" b="1"/>
            </a:lvl6pPr>
            <a:lvl7pPr marL="5143294" indent="0">
              <a:buNone/>
              <a:defRPr sz="3000" b="1"/>
            </a:lvl7pPr>
            <a:lvl8pPr marL="6000510" indent="0">
              <a:buNone/>
              <a:defRPr sz="3000" b="1"/>
            </a:lvl8pPr>
            <a:lvl9pPr marL="6857726" indent="0">
              <a:buNone/>
              <a:defRPr sz="3000" b="1"/>
            </a:lvl9pPr>
          </a:lstStyle>
          <a:p>
            <a:pPr lvl="0"/>
            <a:r>
              <a:rPr lang="en-US"/>
              <a:t>Click to edit Master text styles</a:t>
            </a:r>
          </a:p>
        </p:txBody>
      </p:sp>
      <p:sp>
        <p:nvSpPr>
          <p:cNvPr id="4" name="Content Placeholder 3"/>
          <p:cNvSpPr>
            <a:spLocks noGrp="1"/>
          </p:cNvSpPr>
          <p:nvPr>
            <p:ph sz="half" idx="2"/>
          </p:nvPr>
        </p:nvSpPr>
        <p:spPr>
          <a:xfrm>
            <a:off x="1679579" y="5010150"/>
            <a:ext cx="1031557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4" y="3362326"/>
            <a:ext cx="10366376" cy="1647824"/>
          </a:xfrm>
        </p:spPr>
        <p:txBody>
          <a:bodyPr anchor="b"/>
          <a:lstStyle>
            <a:lvl1pPr marL="0" indent="0">
              <a:buNone/>
              <a:defRPr sz="4500" b="1"/>
            </a:lvl1pPr>
            <a:lvl2pPr marL="857216" indent="0">
              <a:buNone/>
              <a:defRPr sz="3750" b="1"/>
            </a:lvl2pPr>
            <a:lvl3pPr marL="1714432" indent="0">
              <a:buNone/>
              <a:defRPr sz="3375" b="1"/>
            </a:lvl3pPr>
            <a:lvl4pPr marL="2571648" indent="0">
              <a:buNone/>
              <a:defRPr sz="3000" b="1"/>
            </a:lvl4pPr>
            <a:lvl5pPr marL="3428863" indent="0">
              <a:buNone/>
              <a:defRPr sz="3000" b="1"/>
            </a:lvl5pPr>
            <a:lvl6pPr marL="4286078" indent="0">
              <a:buNone/>
              <a:defRPr sz="3000" b="1"/>
            </a:lvl6pPr>
            <a:lvl7pPr marL="5143294" indent="0">
              <a:buNone/>
              <a:defRPr sz="3000" b="1"/>
            </a:lvl7pPr>
            <a:lvl8pPr marL="6000510" indent="0">
              <a:buNone/>
              <a:defRPr sz="3000" b="1"/>
            </a:lvl8pPr>
            <a:lvl9pPr marL="6857726" indent="0">
              <a:buNone/>
              <a:defRPr sz="3000" b="1"/>
            </a:lvl9pPr>
          </a:lstStyle>
          <a:p>
            <a:pPr lvl="0"/>
            <a:r>
              <a:rPr lang="en-US"/>
              <a:t>Click to edit Master text styles</a:t>
            </a:r>
          </a:p>
        </p:txBody>
      </p:sp>
      <p:sp>
        <p:nvSpPr>
          <p:cNvPr id="6" name="Content Placeholder 5"/>
          <p:cNvSpPr>
            <a:spLocks noGrp="1"/>
          </p:cNvSpPr>
          <p:nvPr>
            <p:ph sz="quarter" idx="4"/>
          </p:nvPr>
        </p:nvSpPr>
        <p:spPr>
          <a:xfrm>
            <a:off x="12344404"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C59E3-42BF-49BE-BF1A-7B63DF7C9B44}" type="datetimeFigureOut">
              <a:rPr lang="en-US" smtClean="0"/>
              <a:t>6/26/2026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3884701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C59E3-42BF-49BE-BF1A-7B63DF7C9B44}" type="datetimeFigureOut">
              <a:rPr lang="en-US" smtClean="0"/>
              <a:t>6/26/2026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398593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C59E3-42BF-49BE-BF1A-7B63DF7C9B44}" type="datetimeFigureOut">
              <a:rPr lang="en-US" smtClean="0"/>
              <a:t>6/26/2026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3233547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10366376" y="1974854"/>
            <a:ext cx="12344400" cy="9747250"/>
          </a:xfrm>
        </p:spPr>
        <p:txBody>
          <a:bodyPr/>
          <a:lstStyle>
            <a:lvl1pPr>
              <a:defRPr sz="6000"/>
            </a:lvl1pPr>
            <a:lvl2pPr>
              <a:defRPr sz="5250"/>
            </a:lvl2pPr>
            <a:lvl3pPr>
              <a:defRPr sz="4500"/>
            </a:lvl3pPr>
            <a:lvl4pPr>
              <a:defRPr sz="3750"/>
            </a:lvl4pPr>
            <a:lvl5pPr>
              <a:defRPr sz="3750"/>
            </a:lvl5pPr>
            <a:lvl6pPr>
              <a:defRPr sz="3750"/>
            </a:lvl6pPr>
            <a:lvl7pPr>
              <a:defRPr sz="3750"/>
            </a:lvl7pPr>
            <a:lvl8pPr>
              <a:defRPr sz="3750"/>
            </a:lvl8pPr>
            <a:lvl9pPr>
              <a:defRPr sz="3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000"/>
            </a:lvl1pPr>
            <a:lvl2pPr marL="857216" indent="0">
              <a:buNone/>
              <a:defRPr sz="2625"/>
            </a:lvl2pPr>
            <a:lvl3pPr marL="1714432" indent="0">
              <a:buNone/>
              <a:defRPr sz="2250"/>
            </a:lvl3pPr>
            <a:lvl4pPr marL="2571648" indent="0">
              <a:buNone/>
              <a:defRPr sz="1875"/>
            </a:lvl4pPr>
            <a:lvl5pPr marL="3428863" indent="0">
              <a:buNone/>
              <a:defRPr sz="1875"/>
            </a:lvl5pPr>
            <a:lvl6pPr marL="4286078" indent="0">
              <a:buNone/>
              <a:defRPr sz="1875"/>
            </a:lvl6pPr>
            <a:lvl7pPr marL="5143294" indent="0">
              <a:buNone/>
              <a:defRPr sz="1875"/>
            </a:lvl7pPr>
            <a:lvl8pPr marL="6000510" indent="0">
              <a:buNone/>
              <a:defRPr sz="1875"/>
            </a:lvl8pPr>
            <a:lvl9pPr marL="6857726" indent="0">
              <a:buNone/>
              <a:defRPr sz="1875"/>
            </a:lvl9pPr>
          </a:lstStyle>
          <a:p>
            <a:pPr lvl="0"/>
            <a:r>
              <a:rPr lang="en-US"/>
              <a:t>Click to edit Master text styles</a:t>
            </a:r>
          </a:p>
        </p:txBody>
      </p:sp>
      <p:sp>
        <p:nvSpPr>
          <p:cNvPr id="5" name="Date Placeholder 4"/>
          <p:cNvSpPr>
            <a:spLocks noGrp="1"/>
          </p:cNvSpPr>
          <p:nvPr>
            <p:ph type="dt" sz="half" idx="10"/>
          </p:nvPr>
        </p:nvSpPr>
        <p:spPr/>
        <p:txBody>
          <a:bodyPr/>
          <a:lstStyle/>
          <a:p>
            <a:fld id="{06AC59E3-42BF-49BE-BF1A-7B63DF7C9B44}" type="datetimeFigureOut">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13644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4"/>
            <a:ext cx="12344400" cy="9747250"/>
          </a:xfrm>
        </p:spPr>
        <p:txBody>
          <a:bodyPr anchor="t"/>
          <a:lstStyle>
            <a:lvl1pPr marL="0" indent="0">
              <a:buNone/>
              <a:defRPr sz="6000"/>
            </a:lvl1pPr>
            <a:lvl2pPr marL="857216" indent="0">
              <a:buNone/>
              <a:defRPr sz="5250"/>
            </a:lvl2pPr>
            <a:lvl3pPr marL="1714432" indent="0">
              <a:buNone/>
              <a:defRPr sz="4500"/>
            </a:lvl3pPr>
            <a:lvl4pPr marL="2571648" indent="0">
              <a:buNone/>
              <a:defRPr sz="3750"/>
            </a:lvl4pPr>
            <a:lvl5pPr marL="3428863" indent="0">
              <a:buNone/>
              <a:defRPr sz="3750"/>
            </a:lvl5pPr>
            <a:lvl6pPr marL="4286078" indent="0">
              <a:buNone/>
              <a:defRPr sz="3750"/>
            </a:lvl6pPr>
            <a:lvl7pPr marL="5143294" indent="0">
              <a:buNone/>
              <a:defRPr sz="3750"/>
            </a:lvl7pPr>
            <a:lvl8pPr marL="6000510" indent="0">
              <a:buNone/>
              <a:defRPr sz="3750"/>
            </a:lvl8pPr>
            <a:lvl9pPr marL="6857726" indent="0">
              <a:buNone/>
              <a:defRPr sz="3750"/>
            </a:lvl9pPr>
          </a:lstStyle>
          <a:p>
            <a:r>
              <a:rPr lang="en-US"/>
              <a:t>Click icon to add picture</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000"/>
            </a:lvl1pPr>
            <a:lvl2pPr marL="857216" indent="0">
              <a:buNone/>
              <a:defRPr sz="2625"/>
            </a:lvl2pPr>
            <a:lvl3pPr marL="1714432" indent="0">
              <a:buNone/>
              <a:defRPr sz="2250"/>
            </a:lvl3pPr>
            <a:lvl4pPr marL="2571648" indent="0">
              <a:buNone/>
              <a:defRPr sz="1875"/>
            </a:lvl4pPr>
            <a:lvl5pPr marL="3428863" indent="0">
              <a:buNone/>
              <a:defRPr sz="1875"/>
            </a:lvl5pPr>
            <a:lvl6pPr marL="4286078" indent="0">
              <a:buNone/>
              <a:defRPr sz="1875"/>
            </a:lvl6pPr>
            <a:lvl7pPr marL="5143294" indent="0">
              <a:buNone/>
              <a:defRPr sz="1875"/>
            </a:lvl7pPr>
            <a:lvl8pPr marL="6000510" indent="0">
              <a:buNone/>
              <a:defRPr sz="1875"/>
            </a:lvl8pPr>
            <a:lvl9pPr marL="6857726" indent="0">
              <a:buNone/>
              <a:defRPr sz="1875"/>
            </a:lvl9pPr>
          </a:lstStyle>
          <a:p>
            <a:pPr lvl="0"/>
            <a:r>
              <a:rPr lang="en-US"/>
              <a:t>Click to edit Master text styles</a:t>
            </a:r>
          </a:p>
        </p:txBody>
      </p:sp>
      <p:sp>
        <p:nvSpPr>
          <p:cNvPr id="5" name="Date Placeholder 4"/>
          <p:cNvSpPr>
            <a:spLocks noGrp="1"/>
          </p:cNvSpPr>
          <p:nvPr>
            <p:ph type="dt" sz="half" idx="10"/>
          </p:nvPr>
        </p:nvSpPr>
        <p:spPr/>
        <p:txBody>
          <a:bodyPr/>
          <a:lstStyle/>
          <a:p>
            <a:fld id="{06AC59E3-42BF-49BE-BF1A-7B63DF7C9B44}" type="datetimeFigureOut">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25626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C59E3-42BF-49BE-BF1A-7B63DF7C9B44}"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217889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4" y="730251"/>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4" y="730251"/>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C59E3-42BF-49BE-BF1A-7B63DF7C9B44}" type="datetimeFigureOut">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406F9-DB4E-4DD4-812A-9F406E769292}" type="slidenum">
              <a:rPr lang="en-US" smtClean="0"/>
              <a:t>‹#›</a:t>
            </a:fld>
            <a:endParaRPr lang="en-US"/>
          </a:p>
        </p:txBody>
      </p:sp>
    </p:spTree>
    <p:extLst>
      <p:ext uri="{BB962C8B-B14F-4D97-AF65-F5344CB8AC3E}">
        <p14:creationId xmlns:p14="http://schemas.microsoft.com/office/powerpoint/2010/main" val="320329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FFFFFF"/>
        </a:solidFill>
        <a:effectLst/>
      </p:bgPr>
    </p:bg>
    <p:spTree>
      <p:nvGrpSpPr>
        <p:cNvPr id="1" name=""/>
        <p:cNvGrpSpPr/>
        <p:nvPr/>
      </p:nvGrpSpPr>
      <p:grpSpPr>
        <a:xfrm>
          <a:off x="0" y="0"/>
          <a:ext cx="0" cy="0"/>
          <a:chOff x="0" y="0"/>
          <a:chExt cx="0" cy="0"/>
        </a:xfrm>
      </p:grpSpPr>
      <p:sp>
        <p:nvSpPr>
          <p:cNvPr id="32" name="Close-up of a hot-air balloon viewed from below"/>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chemeClr val="accent1">
                    <a:hueOff val="114395"/>
                    <a:lumOff val="-24975"/>
                  </a:schemeClr>
                </a:solidFill>
              </a:defRPr>
            </a:lvl1pPr>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solidFill>
                  <a:srgbClr val="000000"/>
                </a:solidFill>
              </a:defRPr>
            </a:lvl1pPr>
            <a:lvl2pPr marL="0" indent="457200" defTabSz="825500">
              <a:lnSpc>
                <a:spcPct val="100000"/>
              </a:lnSpc>
              <a:spcBef>
                <a:spcPts val="0"/>
              </a:spcBef>
              <a:buSzTx/>
              <a:buNone/>
              <a:defRPr sz="5500" b="1">
                <a:solidFill>
                  <a:srgbClr val="000000"/>
                </a:solidFill>
              </a:defRPr>
            </a:lvl2pPr>
            <a:lvl3pPr marL="0" indent="914400" defTabSz="825500">
              <a:lnSpc>
                <a:spcPct val="100000"/>
              </a:lnSpc>
              <a:spcBef>
                <a:spcPts val="0"/>
              </a:spcBef>
              <a:buSzTx/>
              <a:buNone/>
              <a:defRPr sz="5500" b="1">
                <a:solidFill>
                  <a:srgbClr val="000000"/>
                </a:solidFill>
              </a:defRPr>
            </a:lvl3pPr>
            <a:lvl4pPr marL="0" indent="1371600" defTabSz="825500">
              <a:lnSpc>
                <a:spcPct val="100000"/>
              </a:lnSpc>
              <a:spcBef>
                <a:spcPts val="0"/>
              </a:spcBef>
              <a:buSzTx/>
              <a:buNone/>
              <a:defRPr sz="5500" b="1">
                <a:solidFill>
                  <a:srgbClr val="000000"/>
                </a:solidFill>
              </a:defRPr>
            </a:lvl4pPr>
            <a:lvl5pPr marL="0" indent="1828800" defTabSz="825500">
              <a:lnSpc>
                <a:spcPct val="100000"/>
              </a:lnSpc>
              <a:spcBef>
                <a:spcPts val="0"/>
              </a:spcBef>
              <a:buSzTx/>
              <a:buNone/>
              <a:defRPr sz="5500" b="1">
                <a:solidFill>
                  <a:srgbClr val="000000"/>
                </a:solidFill>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51" name="Body Level One…"/>
          <p:cNvSpPr txBox="1">
            <a:spLocks noGrp="1"/>
          </p:cNvSpPr>
          <p:nvPr>
            <p:ph type="body" idx="1" hasCustomPrompt="1"/>
          </p:nvPr>
        </p:nvSpPr>
        <p:spPr>
          <a:xfrm>
            <a:off x="1206500" y="4248504"/>
            <a:ext cx="21971000" cy="8256012"/>
          </a:xfrm>
          <a:prstGeom prst="rect">
            <a:avLst/>
          </a:prstGeom>
        </p:spPr>
        <p:txBody>
          <a:bodyPr numCol="2" spcCol="109855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Slide bullet text</a:t>
            </a:r>
          </a:p>
          <a:p>
            <a:pPr lvl="1"/>
            <a:endParaRPr/>
          </a:p>
          <a:p>
            <a:pPr lvl="2"/>
            <a:endParaRPr/>
          </a:p>
          <a:p>
            <a:pPr lvl="3"/>
            <a:endParaRPr/>
          </a:p>
          <a:p>
            <a:pPr lvl="4"/>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59"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solidFill>
                  <a:srgbClr val="000000"/>
                </a:solidFill>
              </a:defRPr>
            </a:lvl1pPr>
          </a:lstStyle>
          <a:p>
            <a:r>
              <a:t>Slide Subtitle</a:t>
            </a:r>
          </a:p>
        </p:txBody>
      </p:sp>
      <p:sp>
        <p:nvSpPr>
          <p:cNvPr id="60" name="Body Level One…"/>
          <p:cNvSpPr txBox="1">
            <a:spLocks noGrp="1"/>
          </p:cNvSpPr>
          <p:nvPr>
            <p:ph type="body" sz="half" idx="1" hasCustomPrompt="1"/>
          </p:nvPr>
        </p:nvSpPr>
        <p:spPr>
          <a:xfrm>
            <a:off x="1206500" y="4248504"/>
            <a:ext cx="9779000" cy="8256630"/>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Slide bullet text</a:t>
            </a:r>
          </a:p>
          <a:p>
            <a:pPr lvl="1"/>
            <a:endParaRPr/>
          </a:p>
          <a:p>
            <a:pPr lvl="2"/>
            <a:endParaRPr/>
          </a:p>
          <a:p>
            <a:pPr lvl="3"/>
            <a:endParaRPr/>
          </a:p>
          <a:p>
            <a:pPr lvl="4"/>
            <a:endParaRPr/>
          </a:p>
        </p:txBody>
      </p:sp>
      <p:sp>
        <p:nvSpPr>
          <p:cNvPr id="61" name="Hot-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2" name="Slide Title"/>
          <p:cNvSpPr txBox="1">
            <a:spLocks noGrp="1"/>
          </p:cNvSpPr>
          <p:nvPr>
            <p:ph type="title" hasCustomPrompt="1"/>
          </p:nvPr>
        </p:nvSpPr>
        <p:spPr>
          <a:xfrm>
            <a:off x="1206500" y="952500"/>
            <a:ext cx="9779000" cy="1435100"/>
          </a:xfrm>
          <a:prstGeom prst="rect">
            <a:avLst/>
          </a:prstGeom>
        </p:spPr>
        <p:txBody>
          <a:bodyPr/>
          <a:lstStyle>
            <a:lvl1pPr>
              <a:defRPr>
                <a:solidFill>
                  <a:schemeClr val="accent1">
                    <a:hueOff val="114395"/>
                    <a:lumOff val="-24975"/>
                  </a:schemeClr>
                </a:solidFill>
              </a:defRPr>
            </a:lvl1pPr>
          </a:lstStyle>
          <a:p>
            <a:r>
              <a:t>Slide Title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0"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1"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78" name="Slide Title"/>
          <p:cNvSpPr txBox="1">
            <a:spLocks noGrp="1"/>
          </p:cNvSpPr>
          <p:nvPr>
            <p:ph type="title" hasCustomPrompt="1"/>
          </p:nvPr>
        </p:nvSpPr>
        <p:spPr>
          <a:xfrm>
            <a:off x="1206500" y="952500"/>
            <a:ext cx="21971000" cy="1434949"/>
          </a:xfrm>
          <a:prstGeom prst="rect">
            <a:avLst/>
          </a:prstGeom>
        </p:spPr>
        <p:txBody>
          <a:bodyPr/>
          <a:lstStyle>
            <a:lvl1pPr>
              <a:defRPr>
                <a:solidFill>
                  <a:schemeClr val="accent1">
                    <a:hueOff val="114395"/>
                    <a:lumOff val="-24975"/>
                  </a:schemeClr>
                </a:solidFill>
              </a:defRPr>
            </a:lvl1pPr>
          </a:lstStyle>
          <a:p>
            <a:r>
              <a:t>Slide Title</a:t>
            </a:r>
          </a:p>
        </p:txBody>
      </p:sp>
      <p:sp>
        <p:nvSpPr>
          <p:cNvPr id="79"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solidFill>
                  <a:srgbClr val="000000"/>
                </a:solidFill>
              </a:defRPr>
            </a:lvl1pPr>
          </a:lstStyle>
          <a:p>
            <a:r>
              <a:t>Slide Subtitle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87" name="Agenda Title"/>
          <p:cNvSpPr txBox="1">
            <a:spLocks noGrp="1"/>
          </p:cNvSpPr>
          <p:nvPr>
            <p:ph type="title" hasCustomPrompt="1"/>
          </p:nvPr>
        </p:nvSpPr>
        <p:spPr>
          <a:xfrm>
            <a:off x="1206500" y="952500"/>
            <a:ext cx="21971000" cy="1435100"/>
          </a:xfrm>
          <a:prstGeom prst="rect">
            <a:avLst/>
          </a:prstGeom>
        </p:spPr>
        <p:txBody>
          <a:bodyPr/>
          <a:lstStyle>
            <a:lvl1pPr>
              <a:defRPr>
                <a:solidFill>
                  <a:schemeClr val="accent1">
                    <a:hueOff val="114395"/>
                    <a:lumOff val="-24975"/>
                  </a:schemeClr>
                </a:solidFill>
              </a:defRPr>
            </a:lvl1pPr>
          </a:lstStyle>
          <a:p>
            <a:r>
              <a:t>Agenda Title</a:t>
            </a:r>
          </a:p>
        </p:txBody>
      </p:sp>
      <p:sp>
        <p:nvSpPr>
          <p:cNvPr id="88"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solidFill>
                  <a:srgbClr val="000000"/>
                </a:solidFill>
              </a:defRPr>
            </a:lvl1pPr>
          </a:lstStyle>
          <a:p>
            <a:r>
              <a:t>Agenda Subtitle</a:t>
            </a:r>
          </a:p>
        </p:txBody>
      </p:sp>
      <p:sp>
        <p:nvSpPr>
          <p:cNvPr id="89" name="Body Level One…"/>
          <p:cNvSpPr txBox="1">
            <a:spLocks noGrp="1"/>
          </p:cNvSpPr>
          <p:nvPr>
            <p:ph type="body" idx="1" hasCustomPrompt="1"/>
          </p:nvPr>
        </p:nvSpPr>
        <p:spPr>
          <a:xfrm>
            <a:off x="1206500" y="4248504"/>
            <a:ext cx="21971000" cy="8256012"/>
          </a:xfrm>
          <a:prstGeom prst="rect">
            <a:avLst/>
          </a:prstGeom>
        </p:spPr>
        <p:txBody>
          <a:bodyPr/>
          <a:lstStyle>
            <a:lvl1pPr marL="0" indent="0" defTabSz="825500">
              <a:lnSpc>
                <a:spcPct val="100000"/>
              </a:lnSpc>
              <a:spcBef>
                <a:spcPts val="1800"/>
              </a:spcBef>
              <a:buSzTx/>
              <a:buNone/>
              <a:defRPr sz="5500" spc="-55">
                <a:solidFill>
                  <a:srgbClr val="000000"/>
                </a:solidFill>
              </a:defRPr>
            </a:lvl1pPr>
            <a:lvl2pPr marL="0" indent="457200" defTabSz="825500">
              <a:lnSpc>
                <a:spcPct val="100000"/>
              </a:lnSpc>
              <a:spcBef>
                <a:spcPts val="1800"/>
              </a:spcBef>
              <a:buSzTx/>
              <a:buNone/>
              <a:defRPr sz="5500" spc="-55">
                <a:solidFill>
                  <a:srgbClr val="000000"/>
                </a:solidFill>
              </a:defRPr>
            </a:lvl2pPr>
            <a:lvl3pPr marL="0" indent="914400" defTabSz="825500">
              <a:lnSpc>
                <a:spcPct val="100000"/>
              </a:lnSpc>
              <a:spcBef>
                <a:spcPts val="1800"/>
              </a:spcBef>
              <a:buSzTx/>
              <a:buNone/>
              <a:defRPr sz="5500" spc="-55">
                <a:solidFill>
                  <a:srgbClr val="000000"/>
                </a:solidFill>
              </a:defRPr>
            </a:lvl3pPr>
            <a:lvl4pPr marL="0" indent="1371600" defTabSz="825500">
              <a:lnSpc>
                <a:spcPct val="100000"/>
              </a:lnSpc>
              <a:spcBef>
                <a:spcPts val="1800"/>
              </a:spcBef>
              <a:buSzTx/>
              <a:buNone/>
              <a:defRPr sz="5500" spc="-55">
                <a:solidFill>
                  <a:srgbClr val="000000"/>
                </a:solidFill>
              </a:defRPr>
            </a:lvl4pPr>
            <a:lvl5pPr marL="0" indent="1828800" defTabSz="825500">
              <a:lnSpc>
                <a:spcPct val="100000"/>
              </a:lnSpc>
              <a:spcBef>
                <a:spcPts val="1800"/>
              </a:spcBef>
              <a:buSzTx/>
              <a:buNone/>
              <a:defRPr sz="5500" spc="-55">
                <a:solidFill>
                  <a:srgbClr val="000000"/>
                </a:solidFill>
              </a:defRPr>
            </a:lvl5pPr>
          </a:lstStyle>
          <a:p>
            <a:r>
              <a:t>Agenda Topics</a:t>
            </a:r>
          </a:p>
          <a:p>
            <a:pPr lvl="1"/>
            <a:endParaRPr/>
          </a:p>
          <a:p>
            <a:pPr lvl="2"/>
            <a:endParaRPr/>
          </a:p>
          <a:p>
            <a:pPr lvl="3"/>
            <a:endParaRPr/>
          </a:p>
          <a:p>
            <a:pPr lvl="4"/>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547E"/>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2718287"/>
            <a:ext cx="21971000" cy="9786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FFE98B"/>
          </a:solidFill>
          <a:uFillTx/>
          <a:latin typeface="+mn-lt"/>
          <a:ea typeface="+mn-ea"/>
          <a:cs typeface="+mn-cs"/>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4"/>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1"/>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4"/>
            <a:ext cx="5486400" cy="730250"/>
          </a:xfrm>
          <a:prstGeom prst="rect">
            <a:avLst/>
          </a:prstGeom>
        </p:spPr>
        <p:txBody>
          <a:bodyPr vert="horz" lIns="91440" tIns="45720" rIns="91440" bIns="45720" rtlCol="0" anchor="ctr"/>
          <a:lstStyle>
            <a:lvl1pPr algn="l">
              <a:defRPr sz="2250">
                <a:solidFill>
                  <a:schemeClr val="tx1">
                    <a:tint val="82000"/>
                  </a:schemeClr>
                </a:solidFill>
              </a:defRPr>
            </a:lvl1pPr>
          </a:lstStyle>
          <a:p>
            <a:fld id="{06AC59E3-42BF-49BE-BF1A-7B63DF7C9B44}" type="datetimeFigureOut">
              <a:rPr lang="en-US" smtClean="0"/>
              <a:t>6/26/2026</a:t>
            </a:fld>
            <a:endParaRPr lang="en-US"/>
          </a:p>
        </p:txBody>
      </p:sp>
      <p:sp>
        <p:nvSpPr>
          <p:cNvPr id="5" name="Footer Placeholder 4"/>
          <p:cNvSpPr>
            <a:spLocks noGrp="1"/>
          </p:cNvSpPr>
          <p:nvPr>
            <p:ph type="ftr" sz="quarter" idx="3"/>
          </p:nvPr>
        </p:nvSpPr>
        <p:spPr>
          <a:xfrm>
            <a:off x="8077200" y="12712704"/>
            <a:ext cx="8229600" cy="730250"/>
          </a:xfrm>
          <a:prstGeom prst="rect">
            <a:avLst/>
          </a:prstGeom>
        </p:spPr>
        <p:txBody>
          <a:bodyPr vert="horz" lIns="91440" tIns="45720" rIns="91440" bIns="45720" rtlCol="0" anchor="ctr"/>
          <a:lstStyle>
            <a:lvl1pPr algn="ctr">
              <a:defRPr sz="225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1200" y="12712704"/>
            <a:ext cx="5486400" cy="730250"/>
          </a:xfrm>
          <a:prstGeom prst="rect">
            <a:avLst/>
          </a:prstGeom>
        </p:spPr>
        <p:txBody>
          <a:bodyPr vert="horz" lIns="91440" tIns="45720" rIns="91440" bIns="45720" rtlCol="0" anchor="ctr"/>
          <a:lstStyle>
            <a:lvl1pPr algn="r">
              <a:defRPr sz="2250">
                <a:solidFill>
                  <a:schemeClr val="tx1">
                    <a:tint val="82000"/>
                  </a:schemeClr>
                </a:solidFill>
              </a:defRPr>
            </a:lvl1pPr>
          </a:lstStyle>
          <a:p>
            <a:fld id="{92B406F9-DB4E-4DD4-812A-9F406E769292}" type="slidenum">
              <a:rPr lang="en-US" smtClean="0"/>
              <a:t>‹#›</a:t>
            </a:fld>
            <a:endParaRPr lang="en-US"/>
          </a:p>
        </p:txBody>
      </p:sp>
    </p:spTree>
    <p:extLst>
      <p:ext uri="{BB962C8B-B14F-4D97-AF65-F5344CB8AC3E}">
        <p14:creationId xmlns:p14="http://schemas.microsoft.com/office/powerpoint/2010/main" val="492524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714432" rtl="0" eaLnBrk="1" latinLnBrk="0" hangingPunct="1">
        <a:lnSpc>
          <a:spcPct val="90000"/>
        </a:lnSpc>
        <a:spcBef>
          <a:spcPct val="0"/>
        </a:spcBef>
        <a:buNone/>
        <a:defRPr sz="8250" kern="1200">
          <a:solidFill>
            <a:schemeClr val="tx1"/>
          </a:solidFill>
          <a:latin typeface="+mj-lt"/>
          <a:ea typeface="+mj-ea"/>
          <a:cs typeface="+mj-cs"/>
        </a:defRPr>
      </a:lvl1pPr>
    </p:titleStyle>
    <p:bodyStyle>
      <a:lvl1pPr marL="428608" indent="-428608" algn="l" defTabSz="1714432" rtl="0" eaLnBrk="1" latinLnBrk="0" hangingPunct="1">
        <a:lnSpc>
          <a:spcPct val="90000"/>
        </a:lnSpc>
        <a:spcBef>
          <a:spcPts val="1875"/>
        </a:spcBef>
        <a:buFont typeface="Arial" panose="020B0604020202020204" pitchFamily="34" charset="0"/>
        <a:buChar char="•"/>
        <a:defRPr sz="5250" kern="1200">
          <a:solidFill>
            <a:schemeClr val="tx1"/>
          </a:solidFill>
          <a:latin typeface="+mn-lt"/>
          <a:ea typeface="+mn-ea"/>
          <a:cs typeface="+mn-cs"/>
        </a:defRPr>
      </a:lvl1pPr>
      <a:lvl2pPr marL="1285823" indent="-428608" algn="l" defTabSz="1714432" rtl="0" eaLnBrk="1" latinLnBrk="0" hangingPunct="1">
        <a:lnSpc>
          <a:spcPct val="90000"/>
        </a:lnSpc>
        <a:spcBef>
          <a:spcPts val="938"/>
        </a:spcBef>
        <a:buFont typeface="Arial" panose="020B0604020202020204" pitchFamily="34" charset="0"/>
        <a:buChar char="•"/>
        <a:defRPr sz="4500" kern="1200">
          <a:solidFill>
            <a:schemeClr val="tx1"/>
          </a:solidFill>
          <a:latin typeface="+mn-lt"/>
          <a:ea typeface="+mn-ea"/>
          <a:cs typeface="+mn-cs"/>
        </a:defRPr>
      </a:lvl2pPr>
      <a:lvl3pPr marL="2143039" indent="-428608" algn="l" defTabSz="1714432" rtl="0" eaLnBrk="1" latinLnBrk="0" hangingPunct="1">
        <a:lnSpc>
          <a:spcPct val="90000"/>
        </a:lnSpc>
        <a:spcBef>
          <a:spcPts val="938"/>
        </a:spcBef>
        <a:buFont typeface="Arial" panose="020B0604020202020204" pitchFamily="34" charset="0"/>
        <a:buChar char="•"/>
        <a:defRPr sz="3750" kern="1200">
          <a:solidFill>
            <a:schemeClr val="tx1"/>
          </a:solidFill>
          <a:latin typeface="+mn-lt"/>
          <a:ea typeface="+mn-ea"/>
          <a:cs typeface="+mn-cs"/>
        </a:defRPr>
      </a:lvl3pPr>
      <a:lvl4pPr marL="3000255"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4pPr>
      <a:lvl5pPr marL="3857471"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5pPr>
      <a:lvl6pPr marL="4714687"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6pPr>
      <a:lvl7pPr marL="5571903"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7pPr>
      <a:lvl8pPr marL="6429118"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8pPr>
      <a:lvl9pPr marL="7286333" indent="-428608" algn="l" defTabSz="1714432" rtl="0" eaLnBrk="1" latinLnBrk="0" hangingPunct="1">
        <a:lnSpc>
          <a:spcPct val="90000"/>
        </a:lnSpc>
        <a:spcBef>
          <a:spcPts val="938"/>
        </a:spcBef>
        <a:buFont typeface="Arial" panose="020B0604020202020204" pitchFamily="34" charset="0"/>
        <a:buChar char="•"/>
        <a:defRPr sz="3375" kern="1200">
          <a:solidFill>
            <a:schemeClr val="tx1"/>
          </a:solidFill>
          <a:latin typeface="+mn-lt"/>
          <a:ea typeface="+mn-ea"/>
          <a:cs typeface="+mn-cs"/>
        </a:defRPr>
      </a:lvl9pPr>
    </p:bodyStyle>
    <p:otherStyle>
      <a:defPPr>
        <a:defRPr lang="en-US"/>
      </a:defPPr>
      <a:lvl1pPr marL="0" algn="l" defTabSz="1714432" rtl="0" eaLnBrk="1" latinLnBrk="0" hangingPunct="1">
        <a:defRPr sz="3375" kern="1200">
          <a:solidFill>
            <a:schemeClr val="tx1"/>
          </a:solidFill>
          <a:latin typeface="+mn-lt"/>
          <a:ea typeface="+mn-ea"/>
          <a:cs typeface="+mn-cs"/>
        </a:defRPr>
      </a:lvl1pPr>
      <a:lvl2pPr marL="857216" algn="l" defTabSz="1714432" rtl="0" eaLnBrk="1" latinLnBrk="0" hangingPunct="1">
        <a:defRPr sz="3375" kern="1200">
          <a:solidFill>
            <a:schemeClr val="tx1"/>
          </a:solidFill>
          <a:latin typeface="+mn-lt"/>
          <a:ea typeface="+mn-ea"/>
          <a:cs typeface="+mn-cs"/>
        </a:defRPr>
      </a:lvl2pPr>
      <a:lvl3pPr marL="1714432" algn="l" defTabSz="1714432" rtl="0" eaLnBrk="1" latinLnBrk="0" hangingPunct="1">
        <a:defRPr sz="3375" kern="1200">
          <a:solidFill>
            <a:schemeClr val="tx1"/>
          </a:solidFill>
          <a:latin typeface="+mn-lt"/>
          <a:ea typeface="+mn-ea"/>
          <a:cs typeface="+mn-cs"/>
        </a:defRPr>
      </a:lvl3pPr>
      <a:lvl4pPr marL="2571648" algn="l" defTabSz="1714432" rtl="0" eaLnBrk="1" latinLnBrk="0" hangingPunct="1">
        <a:defRPr sz="3375" kern="1200">
          <a:solidFill>
            <a:schemeClr val="tx1"/>
          </a:solidFill>
          <a:latin typeface="+mn-lt"/>
          <a:ea typeface="+mn-ea"/>
          <a:cs typeface="+mn-cs"/>
        </a:defRPr>
      </a:lvl4pPr>
      <a:lvl5pPr marL="3428863" algn="l" defTabSz="1714432" rtl="0" eaLnBrk="1" latinLnBrk="0" hangingPunct="1">
        <a:defRPr sz="3375" kern="1200">
          <a:solidFill>
            <a:schemeClr val="tx1"/>
          </a:solidFill>
          <a:latin typeface="+mn-lt"/>
          <a:ea typeface="+mn-ea"/>
          <a:cs typeface="+mn-cs"/>
        </a:defRPr>
      </a:lvl5pPr>
      <a:lvl6pPr marL="4286078" algn="l" defTabSz="1714432" rtl="0" eaLnBrk="1" latinLnBrk="0" hangingPunct="1">
        <a:defRPr sz="3375" kern="1200">
          <a:solidFill>
            <a:schemeClr val="tx1"/>
          </a:solidFill>
          <a:latin typeface="+mn-lt"/>
          <a:ea typeface="+mn-ea"/>
          <a:cs typeface="+mn-cs"/>
        </a:defRPr>
      </a:lvl6pPr>
      <a:lvl7pPr marL="5143294" algn="l" defTabSz="1714432" rtl="0" eaLnBrk="1" latinLnBrk="0" hangingPunct="1">
        <a:defRPr sz="3375" kern="1200">
          <a:solidFill>
            <a:schemeClr val="tx1"/>
          </a:solidFill>
          <a:latin typeface="+mn-lt"/>
          <a:ea typeface="+mn-ea"/>
          <a:cs typeface="+mn-cs"/>
        </a:defRPr>
      </a:lvl7pPr>
      <a:lvl8pPr marL="6000510" algn="l" defTabSz="1714432" rtl="0" eaLnBrk="1" latinLnBrk="0" hangingPunct="1">
        <a:defRPr sz="3375" kern="1200">
          <a:solidFill>
            <a:schemeClr val="tx1"/>
          </a:solidFill>
          <a:latin typeface="+mn-lt"/>
          <a:ea typeface="+mn-ea"/>
          <a:cs typeface="+mn-cs"/>
        </a:defRPr>
      </a:lvl8pPr>
      <a:lvl9pPr marL="6857726" algn="l" defTabSz="1714432" rtl="0" eaLnBrk="1" latinLnBrk="0" hangingPunct="1">
        <a:defRPr sz="3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bmp"/><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bmp"/><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7.bmp"/><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8.bmp"/><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547E"/>
        </a:solidFill>
        <a:effectLst/>
      </p:bgPr>
    </p:bg>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2"/>
          <a:srcRect t="1445" r="27419" b="8340"/>
          <a:stretch>
            <a:fillRect/>
          </a:stretch>
        </p:blipFill>
        <p:spPr>
          <a:xfrm>
            <a:off x="13277239" y="4703628"/>
            <a:ext cx="11061283" cy="8993859"/>
          </a:xfrm>
          <a:prstGeom prst="rect">
            <a:avLst/>
          </a:prstGeom>
          <a:ln w="12700">
            <a:miter lim="400000"/>
          </a:ln>
        </p:spPr>
      </p:pic>
      <p:sp>
        <p:nvSpPr>
          <p:cNvPr id="151" name="Maksim Parfyonov, MD FRCPC…"/>
          <p:cNvSpPr txBox="1">
            <a:spLocks noGrp="1"/>
          </p:cNvSpPr>
          <p:nvPr>
            <p:ph type="body" idx="21"/>
          </p:nvPr>
        </p:nvSpPr>
        <p:spPr>
          <a:xfrm>
            <a:off x="1201340" y="10579141"/>
            <a:ext cx="21971003" cy="1905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Maksim Parfyonov, MD FRCPC</a:t>
            </a:r>
            <a:endParaRPr lang="en-US" dirty="0"/>
          </a:p>
          <a:p>
            <a:r>
              <a:rPr lang="en-US" dirty="0"/>
              <a:t>Cleveland Clinic Epilepsy Center</a:t>
            </a:r>
            <a:endParaRPr dirty="0"/>
          </a:p>
        </p:txBody>
      </p:sp>
      <p:sp>
        <p:nvSpPr>
          <p:cNvPr id="152" name="Pediatric epilepsy surgery for hemispheric lesions: Hemispherectomy vs smaller limited resections"/>
          <p:cNvSpPr txBox="1">
            <a:spLocks noGrp="1"/>
          </p:cNvSpPr>
          <p:nvPr>
            <p:ph type="ctrTitle"/>
          </p:nvPr>
        </p:nvSpPr>
        <p:spPr>
          <a:prstGeom prst="rect">
            <a:avLst/>
          </a:prstGeom>
        </p:spPr>
        <p:txBody>
          <a:bodyPr/>
          <a:lstStyle>
            <a:lvl1pPr defTabSz="2316421">
              <a:defRPr sz="9405" spc="-188">
                <a:latin typeface="Arial"/>
                <a:ea typeface="Arial"/>
                <a:cs typeface="Arial"/>
                <a:sym typeface="Arial"/>
              </a:defRPr>
            </a:lvl1pPr>
          </a:lstStyle>
          <a:p>
            <a:r>
              <a:rPr dirty="0"/>
              <a:t>Pediatric epilepsy surgery for hemispheric lesions</a:t>
            </a:r>
          </a:p>
        </p:txBody>
      </p:sp>
      <p:sp>
        <p:nvSpPr>
          <p:cNvPr id="153" name="Cleveland Clinic Epilepsy Centre, Research Day"/>
          <p:cNvSpPr txBox="1">
            <a:spLocks noGrp="1"/>
          </p:cNvSpPr>
          <p:nvPr>
            <p:ph type="subTitle" sz="quarter" idx="1"/>
          </p:nvPr>
        </p:nvSpPr>
        <p:spPr>
          <a:prstGeom prst="rect">
            <a:avLst/>
          </a:prstGeom>
        </p:spPr>
        <p:txBody>
          <a:bodyPr/>
          <a:lstStyle>
            <a:lvl1pPr>
              <a:defRPr>
                <a:solidFill>
                  <a:srgbClr val="D63F66"/>
                </a:solidFill>
              </a:defRPr>
            </a:lvl1pPr>
          </a:lstStyle>
          <a:p>
            <a:r>
              <a:rPr lang="en-US" dirty="0"/>
              <a:t>Ammon’s Horn, Epilepsy Foundation</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EEG - Ictal"/>
          <p:cNvSpPr txBox="1">
            <a:spLocks noGrp="1"/>
          </p:cNvSpPr>
          <p:nvPr>
            <p:ph type="body" sz="half" idx="1"/>
          </p:nvPr>
        </p:nvSpPr>
        <p:spPr>
          <a:prstGeom prst="rect">
            <a:avLst/>
          </a:prstGeom>
        </p:spPr>
        <p:txBody>
          <a:bodyPr/>
          <a:lstStyle/>
          <a:p>
            <a:r>
              <a:t>EEG - Ictal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3"/>
          <a:stretch>
            <a:fillRect/>
          </a:stretch>
        </p:blipFill>
        <p:spPr>
          <a:xfrm>
            <a:off x="-52689" y="-22938"/>
            <a:ext cx="24384001" cy="1381566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stretch>
            <a:fillRect/>
          </a:stretch>
        </p:blipFill>
        <p:spPr>
          <a:xfrm>
            <a:off x="-52689" y="48152"/>
            <a:ext cx="24489378" cy="1387537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stretch>
            <a:fillRect/>
          </a:stretch>
        </p:blipFill>
        <p:spPr>
          <a:xfrm>
            <a:off x="-52689" y="-46635"/>
            <a:ext cx="24489378" cy="1387537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stretch>
            <a:fillRect/>
          </a:stretch>
        </p:blipFill>
        <p:spPr>
          <a:xfrm>
            <a:off x="-52689" y="759"/>
            <a:ext cx="24384001" cy="1381566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srcRect l="5159" r="7429"/>
          <a:stretch>
            <a:fillRect/>
          </a:stretch>
        </p:blipFill>
        <p:spPr>
          <a:xfrm>
            <a:off x="1123893" y="966507"/>
            <a:ext cx="4421277" cy="5533614"/>
          </a:xfrm>
          <a:prstGeom prst="rect">
            <a:avLst/>
          </a:prstGeom>
          <a:ln w="12700">
            <a:miter lim="400000"/>
          </a:ln>
        </p:spPr>
      </p:pic>
      <p:pic>
        <p:nvPicPr>
          <p:cNvPr id="195" name="Image" descr="Image"/>
          <p:cNvPicPr>
            <a:picLocks noChangeAspect="1"/>
          </p:cNvPicPr>
          <p:nvPr/>
        </p:nvPicPr>
        <p:blipFill>
          <a:blip r:embed="rId3"/>
          <a:stretch>
            <a:fillRect/>
          </a:stretch>
        </p:blipFill>
        <p:spPr>
          <a:xfrm>
            <a:off x="6781224" y="960990"/>
            <a:ext cx="4437460" cy="5544663"/>
          </a:xfrm>
          <a:prstGeom prst="rect">
            <a:avLst/>
          </a:prstGeom>
          <a:ln w="12700">
            <a:miter lim="400000"/>
          </a:ln>
        </p:spPr>
      </p:pic>
      <p:pic>
        <p:nvPicPr>
          <p:cNvPr id="196" name="Image" descr="Image"/>
          <p:cNvPicPr>
            <a:picLocks noChangeAspect="1"/>
          </p:cNvPicPr>
          <p:nvPr/>
        </p:nvPicPr>
        <p:blipFill>
          <a:blip r:embed="rId4"/>
          <a:stretch>
            <a:fillRect/>
          </a:stretch>
        </p:blipFill>
        <p:spPr>
          <a:xfrm>
            <a:off x="12199861" y="960990"/>
            <a:ext cx="4421468" cy="5544663"/>
          </a:xfrm>
          <a:prstGeom prst="rect">
            <a:avLst/>
          </a:prstGeom>
          <a:ln w="12700">
            <a:miter lim="400000"/>
          </a:ln>
        </p:spPr>
      </p:pic>
      <p:pic>
        <p:nvPicPr>
          <p:cNvPr id="197" name="Image" descr="Image"/>
          <p:cNvPicPr>
            <a:picLocks noChangeAspect="1"/>
          </p:cNvPicPr>
          <p:nvPr/>
        </p:nvPicPr>
        <p:blipFill>
          <a:blip r:embed="rId5"/>
          <a:stretch>
            <a:fillRect/>
          </a:stretch>
        </p:blipFill>
        <p:spPr>
          <a:xfrm>
            <a:off x="17827868" y="958046"/>
            <a:ext cx="4792426" cy="5550551"/>
          </a:xfrm>
          <a:prstGeom prst="rect">
            <a:avLst/>
          </a:prstGeom>
          <a:ln w="12700">
            <a:miter lim="400000"/>
          </a:ln>
        </p:spPr>
      </p:pic>
      <p:pic>
        <p:nvPicPr>
          <p:cNvPr id="198" name="Image" descr="Image"/>
          <p:cNvPicPr>
            <a:picLocks noChangeAspect="1"/>
          </p:cNvPicPr>
          <p:nvPr/>
        </p:nvPicPr>
        <p:blipFill>
          <a:blip r:embed="rId6"/>
          <a:stretch>
            <a:fillRect/>
          </a:stretch>
        </p:blipFill>
        <p:spPr>
          <a:xfrm>
            <a:off x="1187404" y="7353280"/>
            <a:ext cx="4294166" cy="5230754"/>
          </a:xfrm>
          <a:prstGeom prst="rect">
            <a:avLst/>
          </a:prstGeom>
          <a:ln w="12700">
            <a:miter lim="400000"/>
          </a:ln>
        </p:spPr>
      </p:pic>
      <p:pic>
        <p:nvPicPr>
          <p:cNvPr id="199" name="Image" descr="Image"/>
          <p:cNvPicPr>
            <a:picLocks noChangeAspect="1"/>
          </p:cNvPicPr>
          <p:nvPr/>
        </p:nvPicPr>
        <p:blipFill>
          <a:blip r:embed="rId7"/>
          <a:stretch>
            <a:fillRect/>
          </a:stretch>
        </p:blipFill>
        <p:spPr>
          <a:xfrm>
            <a:off x="6752292" y="7353280"/>
            <a:ext cx="4495323" cy="5230754"/>
          </a:xfrm>
          <a:prstGeom prst="rect">
            <a:avLst/>
          </a:prstGeom>
          <a:ln w="12700">
            <a:miter lim="400000"/>
          </a:ln>
        </p:spPr>
      </p:pic>
      <p:pic>
        <p:nvPicPr>
          <p:cNvPr id="200" name="Image" descr="Image"/>
          <p:cNvPicPr>
            <a:picLocks noChangeAspect="1"/>
          </p:cNvPicPr>
          <p:nvPr/>
        </p:nvPicPr>
        <p:blipFill>
          <a:blip r:embed="rId8"/>
          <a:stretch>
            <a:fillRect/>
          </a:stretch>
        </p:blipFill>
        <p:spPr>
          <a:xfrm>
            <a:off x="12091795" y="7358853"/>
            <a:ext cx="4637600" cy="5219609"/>
          </a:xfrm>
          <a:prstGeom prst="rect">
            <a:avLst/>
          </a:prstGeom>
          <a:ln w="12700">
            <a:miter lim="400000"/>
          </a:ln>
        </p:spPr>
      </p:pic>
      <p:pic>
        <p:nvPicPr>
          <p:cNvPr id="201" name="Image" descr="Image"/>
          <p:cNvPicPr>
            <a:picLocks noChangeAspect="1"/>
          </p:cNvPicPr>
          <p:nvPr/>
        </p:nvPicPr>
        <p:blipFill>
          <a:blip r:embed="rId9"/>
          <a:stretch>
            <a:fillRect/>
          </a:stretch>
        </p:blipFill>
        <p:spPr>
          <a:xfrm>
            <a:off x="17976420" y="7381989"/>
            <a:ext cx="4495323" cy="517333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stretch>
            <a:fillRect/>
          </a:stretch>
        </p:blipFill>
        <p:spPr>
          <a:xfrm>
            <a:off x="12131655" y="1767428"/>
            <a:ext cx="4328080" cy="4670802"/>
          </a:xfrm>
          <a:prstGeom prst="rect">
            <a:avLst/>
          </a:prstGeom>
          <a:ln w="12700">
            <a:miter lim="400000"/>
          </a:ln>
        </p:spPr>
      </p:pic>
      <p:pic>
        <p:nvPicPr>
          <p:cNvPr id="204" name="Image" descr="Image"/>
          <p:cNvPicPr>
            <a:picLocks noChangeAspect="1"/>
          </p:cNvPicPr>
          <p:nvPr/>
        </p:nvPicPr>
        <p:blipFill>
          <a:blip r:embed="rId3"/>
          <a:stretch>
            <a:fillRect/>
          </a:stretch>
        </p:blipFill>
        <p:spPr>
          <a:xfrm>
            <a:off x="17147314" y="1860981"/>
            <a:ext cx="4328080" cy="4483696"/>
          </a:xfrm>
          <a:prstGeom prst="rect">
            <a:avLst/>
          </a:prstGeom>
          <a:ln w="12700">
            <a:miter lim="400000"/>
          </a:ln>
        </p:spPr>
      </p:pic>
      <p:pic>
        <p:nvPicPr>
          <p:cNvPr id="205" name="Image" descr="Image"/>
          <p:cNvPicPr>
            <a:picLocks noChangeAspect="1"/>
          </p:cNvPicPr>
          <p:nvPr/>
        </p:nvPicPr>
        <p:blipFill>
          <a:blip r:embed="rId4"/>
          <a:stretch>
            <a:fillRect/>
          </a:stretch>
        </p:blipFill>
        <p:spPr>
          <a:xfrm>
            <a:off x="7227434" y="7061779"/>
            <a:ext cx="4567799" cy="5496658"/>
          </a:xfrm>
          <a:prstGeom prst="rect">
            <a:avLst/>
          </a:prstGeom>
          <a:ln w="12700">
            <a:miter lim="400000"/>
          </a:ln>
        </p:spPr>
      </p:pic>
      <p:pic>
        <p:nvPicPr>
          <p:cNvPr id="206" name="Image" descr="Image"/>
          <p:cNvPicPr>
            <a:picLocks noChangeAspect="1"/>
          </p:cNvPicPr>
          <p:nvPr/>
        </p:nvPicPr>
        <p:blipFill>
          <a:blip r:embed="rId5"/>
          <a:stretch>
            <a:fillRect/>
          </a:stretch>
        </p:blipFill>
        <p:spPr>
          <a:xfrm>
            <a:off x="12501650" y="7062472"/>
            <a:ext cx="4567800" cy="5495272"/>
          </a:xfrm>
          <a:prstGeom prst="rect">
            <a:avLst/>
          </a:prstGeom>
          <a:ln w="12700">
            <a:miter lim="400000"/>
          </a:ln>
        </p:spPr>
      </p:pic>
      <p:pic>
        <p:nvPicPr>
          <p:cNvPr id="207" name="Image" descr="Image"/>
          <p:cNvPicPr>
            <a:picLocks noChangeAspect="1"/>
          </p:cNvPicPr>
          <p:nvPr/>
        </p:nvPicPr>
        <p:blipFill>
          <a:blip r:embed="rId6"/>
          <a:stretch>
            <a:fillRect/>
          </a:stretch>
        </p:blipFill>
        <p:spPr>
          <a:xfrm>
            <a:off x="1332426" y="7107931"/>
            <a:ext cx="5188591" cy="5404355"/>
          </a:xfrm>
          <a:prstGeom prst="rect">
            <a:avLst/>
          </a:prstGeom>
          <a:ln w="12700">
            <a:miter lim="400000"/>
          </a:ln>
        </p:spPr>
      </p:pic>
      <p:pic>
        <p:nvPicPr>
          <p:cNvPr id="208" name="Image" descr="Image"/>
          <p:cNvPicPr>
            <a:picLocks noChangeAspect="1"/>
          </p:cNvPicPr>
          <p:nvPr/>
        </p:nvPicPr>
        <p:blipFill>
          <a:blip r:embed="rId7"/>
          <a:stretch>
            <a:fillRect/>
          </a:stretch>
        </p:blipFill>
        <p:spPr>
          <a:xfrm>
            <a:off x="17145296" y="7060872"/>
            <a:ext cx="5556739" cy="6019801"/>
          </a:xfrm>
          <a:prstGeom prst="rect">
            <a:avLst/>
          </a:prstGeom>
          <a:ln w="12700">
            <a:miter lim="400000"/>
          </a:ln>
        </p:spPr>
      </p:pic>
      <p:pic>
        <p:nvPicPr>
          <p:cNvPr id="209" name="Image" descr="Image"/>
          <p:cNvPicPr>
            <a:picLocks noChangeAspect="1"/>
          </p:cNvPicPr>
          <p:nvPr/>
        </p:nvPicPr>
        <p:blipFill>
          <a:blip r:embed="rId8"/>
          <a:stretch>
            <a:fillRect/>
          </a:stretch>
        </p:blipFill>
        <p:spPr>
          <a:xfrm>
            <a:off x="6432473" y="1247882"/>
            <a:ext cx="5188591" cy="5258980"/>
          </a:xfrm>
          <a:prstGeom prst="rect">
            <a:avLst/>
          </a:prstGeom>
          <a:ln w="12700">
            <a:miter lim="400000"/>
          </a:ln>
        </p:spPr>
      </p:pic>
      <p:pic>
        <p:nvPicPr>
          <p:cNvPr id="210" name="Image" descr="Image"/>
          <p:cNvPicPr>
            <a:picLocks noChangeAspect="1"/>
          </p:cNvPicPr>
          <p:nvPr/>
        </p:nvPicPr>
        <p:blipFill>
          <a:blip r:embed="rId9"/>
          <a:stretch>
            <a:fillRect/>
          </a:stretch>
        </p:blipFill>
        <p:spPr>
          <a:xfrm>
            <a:off x="1361519" y="1247882"/>
            <a:ext cx="4567800" cy="525898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stretch>
            <a:fillRect/>
          </a:stretch>
        </p:blipFill>
        <p:spPr>
          <a:xfrm>
            <a:off x="2949149" y="452064"/>
            <a:ext cx="18485702" cy="1281187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riangle"/>
          <p:cNvSpPr/>
          <p:nvPr/>
        </p:nvSpPr>
        <p:spPr>
          <a:xfrm>
            <a:off x="11083379" y="11321394"/>
            <a:ext cx="1974425" cy="1974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5" name="Line"/>
          <p:cNvSpPr/>
          <p:nvPr/>
        </p:nvSpPr>
        <p:spPr>
          <a:xfrm>
            <a:off x="2588576" y="11090102"/>
            <a:ext cx="19023051" cy="1"/>
          </a:xfrm>
          <a:prstGeom prst="line">
            <a:avLst/>
          </a:prstGeom>
          <a:ln w="127000">
            <a:solidFill>
              <a:srgbClr val="000000"/>
            </a:solidFill>
            <a:miter lim="400000"/>
          </a:ln>
        </p:spPr>
        <p:txBody>
          <a:bodyPr lIns="50800" tIns="50800" rIns="50800" bIns="50800" anchor="ctr"/>
          <a:lstStyle/>
          <a:p>
            <a:endParaRPr/>
          </a:p>
        </p:txBody>
      </p:sp>
      <p:sp>
        <p:nvSpPr>
          <p:cNvPr id="216" name="Dominant left frontal epileptogenicity"/>
          <p:cNvSpPr/>
          <p:nvPr/>
        </p:nvSpPr>
        <p:spPr>
          <a:xfrm>
            <a:off x="2720985" y="8884385"/>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Dominant left frontal epileptogenicity</a:t>
            </a:r>
          </a:p>
        </p:txBody>
      </p:sp>
      <p:sp>
        <p:nvSpPr>
          <p:cNvPr id="217" name="Difficulty in Delineating Extent of Lesion"/>
          <p:cNvSpPr/>
          <p:nvPr/>
        </p:nvSpPr>
        <p:spPr>
          <a:xfrm>
            <a:off x="16402550" y="8884385"/>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Difficulty in Delineating Extent of Lesion</a:t>
            </a:r>
          </a:p>
        </p:txBody>
      </p:sp>
      <p:sp>
        <p:nvSpPr>
          <p:cNvPr id="218" name="Hemisphrectomy"/>
          <p:cNvSpPr txBox="1"/>
          <p:nvPr/>
        </p:nvSpPr>
        <p:spPr>
          <a:xfrm>
            <a:off x="16285555" y="2650928"/>
            <a:ext cx="5626863" cy="920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Hemisphrectomy </a:t>
            </a:r>
          </a:p>
        </p:txBody>
      </p:sp>
      <p:sp>
        <p:nvSpPr>
          <p:cNvPr id="219" name="Smaller Resection"/>
          <p:cNvSpPr txBox="1"/>
          <p:nvPr/>
        </p:nvSpPr>
        <p:spPr>
          <a:xfrm>
            <a:off x="2533790" y="2650928"/>
            <a:ext cx="5767262" cy="920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Smaller Resection</a:t>
            </a:r>
          </a:p>
        </p:txBody>
      </p:sp>
      <p:sp>
        <p:nvSpPr>
          <p:cNvPr id="220" name="Line"/>
          <p:cNvSpPr/>
          <p:nvPr/>
        </p:nvSpPr>
        <p:spPr>
          <a:xfrm flipV="1">
            <a:off x="12070591" y="3531534"/>
            <a:ext cx="1" cy="8444738"/>
          </a:xfrm>
          <a:prstGeom prst="line">
            <a:avLst/>
          </a:prstGeom>
          <a:ln w="38100" cap="rnd">
            <a:solidFill>
              <a:srgbClr val="000000"/>
            </a:solidFill>
            <a:custDash>
              <a:ds d="100000" sp="200000"/>
            </a:custDash>
            <a:miter lim="400000"/>
          </a:ln>
        </p:spPr>
        <p:txBody>
          <a:bodyPr lIns="50800" tIns="50800" rIns="50800" bIns="50800" anchor="ctr"/>
          <a:lstStyle/>
          <a:p>
            <a:endParaRPr/>
          </a:p>
        </p:txBody>
      </p:sp>
      <p:sp>
        <p:nvSpPr>
          <p:cNvPr id="221" name="MRI - Frontal"/>
          <p:cNvSpPr/>
          <p:nvPr/>
        </p:nvSpPr>
        <p:spPr>
          <a:xfrm>
            <a:off x="2720985" y="6766691"/>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MRI - Frontal</a:t>
            </a:r>
          </a:p>
        </p:txBody>
      </p:sp>
      <p:sp>
        <p:nvSpPr>
          <p:cNvPr id="222" name="More Likely to Achieve Seizure Freedom"/>
          <p:cNvSpPr/>
          <p:nvPr/>
        </p:nvSpPr>
        <p:spPr>
          <a:xfrm>
            <a:off x="16402550" y="6766691"/>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More Likely to Achieve Seizure Freedom</a:t>
            </a:r>
          </a:p>
        </p:txBody>
      </p:sp>
      <p:sp>
        <p:nvSpPr>
          <p:cNvPr id="223" name="Patient Management Conference"/>
          <p:cNvSpPr txBox="1">
            <a:spLocks noGrp="1"/>
          </p:cNvSpPr>
          <p:nvPr>
            <p:ph type="title"/>
          </p:nvPr>
        </p:nvSpPr>
        <p:spPr>
          <a:prstGeom prst="rect">
            <a:avLst/>
          </a:prstGeom>
        </p:spPr>
        <p:txBody>
          <a:bodyPr/>
          <a:lstStyle/>
          <a:p>
            <a:r>
              <a:t>Patient Management Conference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18"/>
                                        </p:tgtEl>
                                        <p:attrNameLst>
                                          <p:attrName>style.visibility</p:attrName>
                                        </p:attrNameLst>
                                      </p:cBhvr>
                                      <p:to>
                                        <p:strVal val="visible"/>
                                      </p:to>
                                    </p:set>
                                    <p:animEffect transition="in" filter="fade">
                                      <p:cBhvr>
                                        <p:cTn id="12" dur="10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16"/>
                                        </p:tgtEl>
                                        <p:attrNameLst>
                                          <p:attrName>style.visibility</p:attrName>
                                        </p:attrNameLst>
                                      </p:cBhvr>
                                      <p:to>
                                        <p:strVal val="visible"/>
                                      </p:to>
                                    </p:set>
                                    <p:animEffect transition="in" filter="fade">
                                      <p:cBhvr>
                                        <p:cTn id="17" dur="1000"/>
                                        <p:tgtEl>
                                          <p:spTgt spid="2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21"/>
                                        </p:tgtEl>
                                        <p:attrNameLst>
                                          <p:attrName>style.visibility</p:attrName>
                                        </p:attrNameLst>
                                      </p:cBhvr>
                                      <p:to>
                                        <p:strVal val="visible"/>
                                      </p:to>
                                    </p:set>
                                    <p:animEffect transition="in" filter="fade">
                                      <p:cBhvr>
                                        <p:cTn id="22" dur="1000"/>
                                        <p:tgtEl>
                                          <p:spTgt spid="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217"/>
                                        </p:tgtEl>
                                        <p:attrNameLst>
                                          <p:attrName>style.visibility</p:attrName>
                                        </p:attrNameLst>
                                      </p:cBhvr>
                                      <p:to>
                                        <p:strVal val="visible"/>
                                      </p:to>
                                    </p:set>
                                    <p:animEffect transition="in" filter="fade">
                                      <p:cBhvr>
                                        <p:cTn id="27" dur="1000"/>
                                        <p:tgtEl>
                                          <p:spTgt spid="2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222"/>
                                        </p:tgtEl>
                                        <p:attrNameLst>
                                          <p:attrName>style.visibility</p:attrName>
                                        </p:attrNameLst>
                                      </p:cBhvr>
                                      <p:to>
                                        <p:strVal val="visible"/>
                                      </p:to>
                                    </p:set>
                                    <p:animEffect transition="in" filter="fade">
                                      <p:cBhvr>
                                        <p:cTn id="32"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advAuto="0"/>
      <p:bldP spid="217" grpId="0" animBg="1" advAuto="0"/>
      <p:bldP spid="218" grpId="0" animBg="1" advAuto="0"/>
      <p:bldP spid="219" grpId="0" animBg="1" advAuto="0"/>
      <p:bldP spid="221" grpId="0" animBg="1" advAuto="0"/>
      <p:bldP spid="222"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atient Management Conference"/>
          <p:cNvSpPr txBox="1">
            <a:spLocks noGrp="1"/>
          </p:cNvSpPr>
          <p:nvPr>
            <p:ph type="title"/>
          </p:nvPr>
        </p:nvSpPr>
        <p:spPr>
          <a:prstGeom prst="rect">
            <a:avLst/>
          </a:prstGeom>
        </p:spPr>
        <p:txBody>
          <a:bodyPr/>
          <a:lstStyle/>
          <a:p>
            <a:r>
              <a:t>Patient Management Conference</a:t>
            </a:r>
          </a:p>
        </p:txBody>
      </p:sp>
      <p:sp>
        <p:nvSpPr>
          <p:cNvPr id="228" name="Triangle"/>
          <p:cNvSpPr/>
          <p:nvPr/>
        </p:nvSpPr>
        <p:spPr>
          <a:xfrm>
            <a:off x="11083379" y="11321394"/>
            <a:ext cx="1974425" cy="1974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Hemisphrectomy"/>
          <p:cNvSpPr txBox="1"/>
          <p:nvPr/>
        </p:nvSpPr>
        <p:spPr>
          <a:xfrm>
            <a:off x="16210937" y="2251328"/>
            <a:ext cx="5626863" cy="92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Hemisphrectomy </a:t>
            </a:r>
          </a:p>
        </p:txBody>
      </p:sp>
      <p:sp>
        <p:nvSpPr>
          <p:cNvPr id="230" name="Smaller Resection"/>
          <p:cNvSpPr txBox="1"/>
          <p:nvPr/>
        </p:nvSpPr>
        <p:spPr>
          <a:xfrm>
            <a:off x="2426152" y="2251328"/>
            <a:ext cx="5767262" cy="92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Smaller Resection</a:t>
            </a:r>
          </a:p>
        </p:txBody>
      </p:sp>
      <p:sp>
        <p:nvSpPr>
          <p:cNvPr id="231" name="Line"/>
          <p:cNvSpPr/>
          <p:nvPr/>
        </p:nvSpPr>
        <p:spPr>
          <a:xfrm flipV="1">
            <a:off x="12070591" y="3531534"/>
            <a:ext cx="1" cy="8444738"/>
          </a:xfrm>
          <a:prstGeom prst="line">
            <a:avLst/>
          </a:prstGeom>
          <a:ln w="38100" cap="rnd">
            <a:solidFill>
              <a:srgbClr val="000000"/>
            </a:solidFill>
            <a:custDash>
              <a:ds d="100000" sp="200000"/>
            </a:custDash>
            <a:miter lim="400000"/>
          </a:ln>
        </p:spPr>
        <p:txBody>
          <a:bodyPr lIns="50800" tIns="50800" rIns="50800" bIns="50800" anchor="ctr"/>
          <a:lstStyle/>
          <a:p>
            <a:endParaRPr/>
          </a:p>
        </p:txBody>
      </p:sp>
      <p:sp>
        <p:nvSpPr>
          <p:cNvPr id="232" name="Line"/>
          <p:cNvSpPr/>
          <p:nvPr/>
        </p:nvSpPr>
        <p:spPr>
          <a:xfrm>
            <a:off x="2588576" y="11090102"/>
            <a:ext cx="19023051" cy="1"/>
          </a:xfrm>
          <a:prstGeom prst="line">
            <a:avLst/>
          </a:prstGeom>
          <a:ln w="127000">
            <a:solidFill>
              <a:srgbClr val="000000"/>
            </a:solidFill>
            <a:miter lim="400000"/>
          </a:ln>
        </p:spPr>
        <p:txBody>
          <a:bodyPr lIns="50800" tIns="50800" rIns="50800" bIns="50800" anchor="ctr"/>
          <a:lstStyle/>
          <a:p>
            <a:endParaRPr/>
          </a:p>
        </p:txBody>
      </p:sp>
      <p:sp>
        <p:nvSpPr>
          <p:cNvPr id="233" name="Dominant left frontal epileptogenicity"/>
          <p:cNvSpPr/>
          <p:nvPr/>
        </p:nvSpPr>
        <p:spPr>
          <a:xfrm>
            <a:off x="2720985" y="8884385"/>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Dominant left frontal epileptogenicity</a:t>
            </a:r>
          </a:p>
        </p:txBody>
      </p:sp>
      <p:sp>
        <p:nvSpPr>
          <p:cNvPr id="234" name="Difficulty in Delineating Extent of Lesion"/>
          <p:cNvSpPr/>
          <p:nvPr/>
        </p:nvSpPr>
        <p:spPr>
          <a:xfrm>
            <a:off x="16402550" y="8884385"/>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Difficulty in Delineating Extent of Lesion</a:t>
            </a:r>
          </a:p>
        </p:txBody>
      </p:sp>
      <p:sp>
        <p:nvSpPr>
          <p:cNvPr id="235" name="MRI - Frontal"/>
          <p:cNvSpPr/>
          <p:nvPr/>
        </p:nvSpPr>
        <p:spPr>
          <a:xfrm>
            <a:off x="2720985" y="6766691"/>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MRI - Frontal</a:t>
            </a:r>
          </a:p>
        </p:txBody>
      </p:sp>
      <p:sp>
        <p:nvSpPr>
          <p:cNvPr id="236" name="Preserved Motor Function / Parent’s Decision"/>
          <p:cNvSpPr/>
          <p:nvPr/>
        </p:nvSpPr>
        <p:spPr>
          <a:xfrm>
            <a:off x="2720985" y="4648997"/>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Preserved Motor Function / Parent’s Decision </a:t>
            </a:r>
          </a:p>
        </p:txBody>
      </p:sp>
      <p:sp>
        <p:nvSpPr>
          <p:cNvPr id="237" name="More Likely to Achieve Seizure Freedom"/>
          <p:cNvSpPr/>
          <p:nvPr/>
        </p:nvSpPr>
        <p:spPr>
          <a:xfrm>
            <a:off x="16402550" y="6766691"/>
            <a:ext cx="5392873" cy="1974425"/>
          </a:xfrm>
          <a:prstGeom prst="roundRect">
            <a:avLst>
              <a:gd name="adj" fmla="val 15000"/>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a:solidFill>
                  <a:srgbClr val="000000"/>
                </a:solidFill>
                <a:latin typeface="Helvetica Neue Medium"/>
                <a:ea typeface="Helvetica Neue Medium"/>
                <a:cs typeface="Helvetica Neue Medium"/>
                <a:sym typeface="Helvetica Neue Medium"/>
              </a:defRPr>
            </a:lvl1pPr>
          </a:lstStyle>
          <a:p>
            <a:r>
              <a:t>More Likely to Achieve Seizure Freedom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36"/>
                                        </p:tgtEl>
                                        <p:attrNameLst>
                                          <p:attrName>style.visibility</p:attrName>
                                        </p:attrNameLst>
                                      </p:cBhvr>
                                      <p:to>
                                        <p:strVal val="visible"/>
                                      </p:to>
                                    </p:set>
                                    <p:animEffect transition="in" filter="fade">
                                      <p:cBhvr>
                                        <p:cTn id="7"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ofia”"/>
          <p:cNvSpPr txBox="1">
            <a:spLocks noGrp="1"/>
          </p:cNvSpPr>
          <p:nvPr>
            <p:ph type="title"/>
          </p:nvPr>
        </p:nvSpPr>
        <p:spPr>
          <a:prstGeom prst="rect">
            <a:avLst/>
          </a:prstGeom>
        </p:spPr>
        <p:txBody>
          <a:bodyPr/>
          <a:lstStyle/>
          <a:p>
            <a:r>
              <a:t>“Sofia”</a:t>
            </a:r>
          </a:p>
        </p:txBody>
      </p:sp>
      <p:sp>
        <p:nvSpPr>
          <p:cNvPr id="156" name="specific"/>
          <p:cNvSpPr txBox="1"/>
          <p:nvPr/>
        </p:nvSpPr>
        <p:spPr>
          <a:xfrm>
            <a:off x="11736984" y="6754317"/>
            <a:ext cx="1164032"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specific</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atient Management Conference"/>
          <p:cNvSpPr txBox="1">
            <a:spLocks noGrp="1"/>
          </p:cNvSpPr>
          <p:nvPr>
            <p:ph type="title"/>
          </p:nvPr>
        </p:nvSpPr>
        <p:spPr>
          <a:prstGeom prst="rect">
            <a:avLst/>
          </a:prstGeom>
        </p:spPr>
        <p:txBody>
          <a:bodyPr/>
          <a:lstStyle/>
          <a:p>
            <a:r>
              <a:t>Patient Management Conference</a:t>
            </a:r>
          </a:p>
        </p:txBody>
      </p:sp>
      <p:sp>
        <p:nvSpPr>
          <p:cNvPr id="240" name="Triangle"/>
          <p:cNvSpPr/>
          <p:nvPr/>
        </p:nvSpPr>
        <p:spPr>
          <a:xfrm>
            <a:off x="11083379" y="11321394"/>
            <a:ext cx="1974425" cy="1974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 name="Hemisphrectomy"/>
          <p:cNvSpPr txBox="1"/>
          <p:nvPr/>
        </p:nvSpPr>
        <p:spPr>
          <a:xfrm>
            <a:off x="16210937" y="2251328"/>
            <a:ext cx="5626863" cy="92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Hemisphrectomy </a:t>
            </a:r>
          </a:p>
        </p:txBody>
      </p:sp>
      <p:sp>
        <p:nvSpPr>
          <p:cNvPr id="242" name="Smaller Resection"/>
          <p:cNvSpPr txBox="1"/>
          <p:nvPr/>
        </p:nvSpPr>
        <p:spPr>
          <a:xfrm>
            <a:off x="2426152" y="2251328"/>
            <a:ext cx="5767262" cy="920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r>
              <a:t>Smaller Resection</a:t>
            </a:r>
          </a:p>
        </p:txBody>
      </p:sp>
      <p:sp>
        <p:nvSpPr>
          <p:cNvPr id="243" name="Line"/>
          <p:cNvSpPr/>
          <p:nvPr/>
        </p:nvSpPr>
        <p:spPr>
          <a:xfrm flipV="1">
            <a:off x="12070591" y="3531534"/>
            <a:ext cx="1" cy="8444738"/>
          </a:xfrm>
          <a:prstGeom prst="line">
            <a:avLst/>
          </a:prstGeom>
          <a:ln w="38100" cap="rnd">
            <a:solidFill>
              <a:srgbClr val="000000"/>
            </a:solidFill>
            <a:custDash>
              <a:ds d="100000" sp="200000"/>
            </a:custDash>
            <a:miter lim="400000"/>
          </a:ln>
        </p:spPr>
        <p:txBody>
          <a:bodyPr lIns="50800" tIns="50800" rIns="50800" bIns="50800" anchor="ctr"/>
          <a:lstStyle/>
          <a:p>
            <a:endParaRPr/>
          </a:p>
        </p:txBody>
      </p:sp>
      <p:grpSp>
        <p:nvGrpSpPr>
          <p:cNvPr id="250" name="Group"/>
          <p:cNvGrpSpPr/>
          <p:nvPr/>
        </p:nvGrpSpPr>
        <p:grpSpPr>
          <a:xfrm>
            <a:off x="2588576" y="4648997"/>
            <a:ext cx="19206848" cy="6441106"/>
            <a:chOff x="0" y="0"/>
            <a:chExt cx="19206845" cy="6441104"/>
          </a:xfrm>
        </p:grpSpPr>
        <p:sp>
          <p:nvSpPr>
            <p:cNvPr id="244" name="Line"/>
            <p:cNvSpPr/>
            <p:nvPr/>
          </p:nvSpPr>
          <p:spPr>
            <a:xfrm>
              <a:off x="0" y="6441104"/>
              <a:ext cx="19023051" cy="1"/>
            </a:xfrm>
            <a:prstGeom prst="line">
              <a:avLst/>
            </a:prstGeom>
            <a:noFill/>
            <a:ln w="127000" cap="flat">
              <a:solidFill>
                <a:srgbClr val="000000"/>
              </a:solidFill>
              <a:prstDash val="solid"/>
              <a:miter lim="400000"/>
            </a:ln>
            <a:effectLst/>
          </p:spPr>
          <p:txBody>
            <a:bodyPr wrap="square" lIns="50800" tIns="50800" rIns="50800" bIns="50800" numCol="1" anchor="ctr">
              <a:noAutofit/>
            </a:bodyPr>
            <a:lstStyle/>
            <a:p>
              <a:endParaRPr/>
            </a:p>
          </p:txBody>
        </p:sp>
        <p:sp>
          <p:nvSpPr>
            <p:cNvPr id="245" name="Dominant left frontal epileptogenicity"/>
            <p:cNvSpPr/>
            <p:nvPr/>
          </p:nvSpPr>
          <p:spPr>
            <a:xfrm>
              <a:off x="132408" y="4235387"/>
              <a:ext cx="5392873" cy="1974426"/>
            </a:xfrm>
            <a:prstGeom prst="roundRect">
              <a:avLst>
                <a:gd name="adj" fmla="val 15000"/>
              </a:avLst>
            </a:prstGeom>
            <a:solidFill>
              <a:srgbClr val="D5D5D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Dominant left frontal epileptogenicity</a:t>
              </a:r>
            </a:p>
          </p:txBody>
        </p:sp>
        <p:sp>
          <p:nvSpPr>
            <p:cNvPr id="246" name="Difficulty in Delineating Extent of Lesion"/>
            <p:cNvSpPr/>
            <p:nvPr/>
          </p:nvSpPr>
          <p:spPr>
            <a:xfrm>
              <a:off x="13813973" y="4235387"/>
              <a:ext cx="5392873" cy="1974426"/>
            </a:xfrm>
            <a:prstGeom prst="roundRect">
              <a:avLst>
                <a:gd name="adj" fmla="val 15000"/>
              </a:avLst>
            </a:prstGeom>
            <a:solidFill>
              <a:srgbClr val="D5D5D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Difficulty in Delineating Extent of Lesion</a:t>
              </a:r>
            </a:p>
          </p:txBody>
        </p:sp>
        <p:sp>
          <p:nvSpPr>
            <p:cNvPr id="247" name="MRI - Frontal"/>
            <p:cNvSpPr/>
            <p:nvPr/>
          </p:nvSpPr>
          <p:spPr>
            <a:xfrm>
              <a:off x="132408" y="2117693"/>
              <a:ext cx="5392873" cy="1974426"/>
            </a:xfrm>
            <a:prstGeom prst="roundRect">
              <a:avLst>
                <a:gd name="adj" fmla="val 15000"/>
              </a:avLst>
            </a:prstGeom>
            <a:solidFill>
              <a:srgbClr val="D5D5D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MRI - Frontal</a:t>
              </a:r>
            </a:p>
          </p:txBody>
        </p:sp>
        <p:sp>
          <p:nvSpPr>
            <p:cNvPr id="248" name="Preserved Motor Function / Parent’s Decision"/>
            <p:cNvSpPr/>
            <p:nvPr/>
          </p:nvSpPr>
          <p:spPr>
            <a:xfrm>
              <a:off x="132408" y="0"/>
              <a:ext cx="5392873" cy="1974425"/>
            </a:xfrm>
            <a:prstGeom prst="roundRect">
              <a:avLst>
                <a:gd name="adj" fmla="val 15000"/>
              </a:avLst>
            </a:prstGeom>
            <a:solidFill>
              <a:srgbClr val="D5D5D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Preserved Motor Function / Parent’s Decision</a:t>
              </a:r>
            </a:p>
          </p:txBody>
        </p:sp>
        <p:sp>
          <p:nvSpPr>
            <p:cNvPr id="249" name="More Likely to Achieve Seizure Freedom"/>
            <p:cNvSpPr/>
            <p:nvPr/>
          </p:nvSpPr>
          <p:spPr>
            <a:xfrm>
              <a:off x="13813973" y="2117693"/>
              <a:ext cx="5392873" cy="1974426"/>
            </a:xfrm>
            <a:prstGeom prst="roundRect">
              <a:avLst>
                <a:gd name="adj" fmla="val 15000"/>
              </a:avLst>
            </a:prstGeom>
            <a:solidFill>
              <a:srgbClr val="D5D5D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200">
                  <a:solidFill>
                    <a:srgbClr val="000000"/>
                  </a:solidFill>
                  <a:latin typeface="Helvetica Neue Medium"/>
                  <a:ea typeface="Helvetica Neue Medium"/>
                  <a:cs typeface="Helvetica Neue Medium"/>
                  <a:sym typeface="Helvetica Neue Medium"/>
                </a:defRPr>
              </a:lvl1pPr>
            </a:lstStyle>
            <a:p>
              <a:r>
                <a:t>More Likely to Achieve Seizure Freedom</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afterEffect">
                                  <p:stCondLst>
                                    <p:cond delay="0"/>
                                  </p:stCondLst>
                                  <p:childTnLst>
                                    <p:animRot by="-420000">
                                      <p:cBhvr>
                                        <p:cTn id="6" dur="1000" fill="hold"/>
                                        <p:tgtEl>
                                          <p:spTgt spid="2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urgery"/>
          <p:cNvSpPr txBox="1">
            <a:spLocks noGrp="1"/>
          </p:cNvSpPr>
          <p:nvPr>
            <p:ph type="title"/>
          </p:nvPr>
        </p:nvSpPr>
        <p:spPr>
          <a:prstGeom prst="rect">
            <a:avLst/>
          </a:prstGeom>
        </p:spPr>
        <p:txBody>
          <a:bodyPr/>
          <a:lstStyle/>
          <a:p>
            <a:r>
              <a:t>Surgery</a:t>
            </a:r>
          </a:p>
        </p:txBody>
      </p:sp>
      <p:sp>
        <p:nvSpPr>
          <p:cNvPr id="253" name="Left frontal lobectomy using stereotactic localization and intraoperative electrocorticography…"/>
          <p:cNvSpPr txBox="1">
            <a:spLocks noGrp="1"/>
          </p:cNvSpPr>
          <p:nvPr>
            <p:ph type="body" idx="1"/>
          </p:nvPr>
        </p:nvSpPr>
        <p:spPr>
          <a:prstGeom prst="rect">
            <a:avLst/>
          </a:prstGeom>
        </p:spPr>
        <p:txBody>
          <a:bodyPr/>
          <a:lstStyle/>
          <a:p>
            <a:pPr marL="609600" indent="-609600">
              <a:defRPr sz="6000"/>
            </a:pPr>
            <a:r>
              <a:rPr dirty="0"/>
              <a:t>Left frontal lobectomy using stereotactic localization and intraoperative electrocorticography</a:t>
            </a:r>
          </a:p>
          <a:p>
            <a:pPr marL="609600" indent="-609600">
              <a:defRPr sz="6000"/>
            </a:pPr>
            <a:r>
              <a:rPr dirty="0"/>
              <a:t>Pathology confirms diagnosis of focal cortical dysplasia</a:t>
            </a:r>
          </a:p>
          <a:p>
            <a:pPr marL="609600" indent="-609600">
              <a:defRPr sz="6000"/>
            </a:pPr>
            <a:r>
              <a:rPr dirty="0"/>
              <a:t>Acute post-op seizures in the hospital, </a:t>
            </a:r>
            <a:r>
              <a:rPr lang="en-US" dirty="0"/>
              <a:t>was seizure free for several months then recurrence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3">
                                            <p:bg/>
                                          </p:spTgt>
                                        </p:tgtEl>
                                        <p:attrNameLst>
                                          <p:attrName>style.visibility</p:attrName>
                                        </p:attrNameLst>
                                      </p:cBhvr>
                                      <p:to>
                                        <p:strVal val="visible"/>
                                      </p:to>
                                    </p:set>
                                    <p:animEffect transition="in" filter="fade">
                                      <p:cBhvr>
                                        <p:cTn id="7" dur="1000"/>
                                        <p:tgtEl>
                                          <p:spTgt spid="253">
                                            <p:bg/>
                                          </p:spTgt>
                                        </p:tgtEl>
                                      </p:cBhvr>
                                    </p:animEffect>
                                  </p:childTnLst>
                                </p:cTn>
                              </p:par>
                              <p:par>
                                <p:cTn id="8" presetID="10" presetClass="entr" presetSubtype="0" fill="hold" grpId="0" nodeType="withEffect">
                                  <p:stCondLst>
                                    <p:cond delay="0"/>
                                  </p:stCondLst>
                                  <p:iterate>
                                    <p:tmAbs val="0"/>
                                  </p:iterate>
                                  <p:childTnLst>
                                    <p:set>
                                      <p:cBhvr>
                                        <p:cTn id="9" fill="hold"/>
                                        <p:tgtEl>
                                          <p:spTgt spid="253">
                                            <p:txEl>
                                              <p:pRg st="0" end="0"/>
                                            </p:txEl>
                                          </p:spTgt>
                                        </p:tgtEl>
                                        <p:attrNameLst>
                                          <p:attrName>style.visibility</p:attrName>
                                        </p:attrNameLst>
                                      </p:cBhvr>
                                      <p:to>
                                        <p:strVal val="visible"/>
                                      </p:to>
                                    </p:set>
                                    <p:animEffect transition="in" filter="fade">
                                      <p:cBhvr>
                                        <p:cTn id="10" dur="10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53">
                                            <p:txEl>
                                              <p:pRg st="1" end="1"/>
                                            </p:txEl>
                                          </p:spTgt>
                                        </p:tgtEl>
                                        <p:attrNameLst>
                                          <p:attrName>style.visibility</p:attrName>
                                        </p:attrNameLst>
                                      </p:cBhvr>
                                      <p:to>
                                        <p:strVal val="visible"/>
                                      </p:to>
                                    </p:set>
                                    <p:animEffect transition="in" filter="fade">
                                      <p:cBhvr>
                                        <p:cTn id="15" dur="10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53">
                                            <p:txEl>
                                              <p:pRg st="2" end="2"/>
                                            </p:txEl>
                                          </p:spTgt>
                                        </p:tgtEl>
                                        <p:attrNameLst>
                                          <p:attrName>style.visibility</p:attrName>
                                        </p:attrNameLst>
                                      </p:cBhvr>
                                      <p:to>
                                        <p:strVal val="visible"/>
                                      </p:to>
                                    </p:set>
                                    <p:animEffect transition="in" filter="fade">
                                      <p:cBhvr>
                                        <p:cTn id="20" dur="1000"/>
                                        <p:tgtEl>
                                          <p:spTgt spid="2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oints for reflection"/>
          <p:cNvSpPr txBox="1">
            <a:spLocks noGrp="1"/>
          </p:cNvSpPr>
          <p:nvPr>
            <p:ph type="title"/>
          </p:nvPr>
        </p:nvSpPr>
        <p:spPr>
          <a:prstGeom prst="rect">
            <a:avLst/>
          </a:prstGeom>
        </p:spPr>
        <p:txBody>
          <a:bodyPr/>
          <a:lstStyle/>
          <a:p>
            <a:r>
              <a:t>Points for reflection</a:t>
            </a:r>
          </a:p>
        </p:txBody>
      </p:sp>
      <p:sp>
        <p:nvSpPr>
          <p:cNvPr id="258" name="Excellent outcomes with hemispherectomy…"/>
          <p:cNvSpPr txBox="1">
            <a:spLocks noGrp="1"/>
          </p:cNvSpPr>
          <p:nvPr>
            <p:ph type="body" idx="1"/>
          </p:nvPr>
        </p:nvSpPr>
        <p:spPr>
          <a:prstGeom prst="rect">
            <a:avLst/>
          </a:prstGeom>
        </p:spPr>
        <p:txBody>
          <a:bodyPr/>
          <a:lstStyle/>
          <a:p>
            <a:pPr marL="609600" indent="-609600">
              <a:defRPr sz="6800"/>
            </a:pPr>
            <a:r>
              <a:t>Excellent outcomes with hemispherectomy</a:t>
            </a:r>
          </a:p>
          <a:p>
            <a:pPr marL="609600" indent="-609600">
              <a:defRPr sz="6800"/>
            </a:pPr>
            <a:r>
              <a:t>Discussion becomes difficult when children have mild or no hemiparesis</a:t>
            </a:r>
          </a:p>
          <a:p>
            <a:pPr marL="609600" indent="-609600">
              <a:defRPr sz="6800"/>
            </a:pPr>
            <a:r>
              <a:t>Parents suffer with weighing unpredictable daily seizures and stagnating development against causing permanent (but stable) deficits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Unanswered questions"/>
          <p:cNvSpPr txBox="1">
            <a:spLocks noGrp="1"/>
          </p:cNvSpPr>
          <p:nvPr>
            <p:ph type="title"/>
          </p:nvPr>
        </p:nvSpPr>
        <p:spPr>
          <a:prstGeom prst="rect">
            <a:avLst/>
          </a:prstGeom>
        </p:spPr>
        <p:txBody>
          <a:bodyPr/>
          <a:lstStyle/>
          <a:p>
            <a:r>
              <a:t>Unanswered questions</a:t>
            </a:r>
          </a:p>
        </p:txBody>
      </p:sp>
      <p:sp>
        <p:nvSpPr>
          <p:cNvPr id="261" name="How often do we encounter such discussions in PMC?…"/>
          <p:cNvSpPr txBox="1">
            <a:spLocks noGrp="1"/>
          </p:cNvSpPr>
          <p:nvPr>
            <p:ph type="body" idx="1"/>
          </p:nvPr>
        </p:nvSpPr>
        <p:spPr>
          <a:prstGeom prst="rect">
            <a:avLst/>
          </a:prstGeom>
        </p:spPr>
        <p:txBody>
          <a:bodyPr/>
          <a:lstStyle/>
          <a:p>
            <a:pPr marL="609600" indent="-609600">
              <a:defRPr sz="6800"/>
            </a:pPr>
            <a:r>
              <a:t>How often do we encounter such discussions in PMC?</a:t>
            </a:r>
          </a:p>
          <a:p>
            <a:pPr marL="609600" indent="-609600">
              <a:defRPr sz="6800"/>
            </a:pPr>
            <a:r>
              <a:t>What are the long-term outcomes of patients who have limited resections? How many fail and go on to re-operation?</a:t>
            </a:r>
          </a:p>
          <a:p>
            <a:pPr marL="609600" indent="-609600">
              <a:defRPr sz="6800"/>
            </a:pPr>
            <a:r>
              <a:t>What factors could predict outcome?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9547E"/>
        </a:solidFill>
        <a:effectLst/>
      </p:bgPr>
    </p:bg>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srcRect t="1445" r="27419" b="8340"/>
          <a:stretch>
            <a:fillRect/>
          </a:stretch>
        </p:blipFill>
        <p:spPr>
          <a:xfrm>
            <a:off x="13277239" y="4703628"/>
            <a:ext cx="11061283" cy="8993859"/>
          </a:xfrm>
          <a:prstGeom prst="rect">
            <a:avLst/>
          </a:prstGeom>
          <a:ln w="12700">
            <a:miter lim="400000"/>
          </a:ln>
        </p:spPr>
      </p:pic>
      <p:sp>
        <p:nvSpPr>
          <p:cNvPr id="266" name="Pediatric epilepsy surgery for hemispheric lesions: HEMIspherectomy vs Smaller LIMited resections"/>
          <p:cNvSpPr txBox="1"/>
          <p:nvPr/>
        </p:nvSpPr>
        <p:spPr>
          <a:xfrm>
            <a:off x="1206498" y="2574991"/>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pPr algn="l" defTabSz="2316421">
              <a:lnSpc>
                <a:spcPct val="80000"/>
              </a:lnSpc>
              <a:defRPr sz="9405" b="1" spc="-188">
                <a:solidFill>
                  <a:srgbClr val="FFFFFF"/>
                </a:solidFill>
                <a:latin typeface="Arial"/>
                <a:ea typeface="Arial"/>
                <a:cs typeface="Arial"/>
                <a:sym typeface="Arial"/>
              </a:defRPr>
            </a:pPr>
            <a:r>
              <a:t>Pediatric epilepsy surgery for hemispheric lesions: </a:t>
            </a:r>
            <a:r>
              <a:rPr>
                <a:solidFill>
                  <a:srgbClr val="E82A65"/>
                </a:solidFill>
              </a:rPr>
              <a:t>HEMI</a:t>
            </a:r>
            <a:r>
              <a:t>spherectomy vs </a:t>
            </a:r>
            <a:r>
              <a:rPr>
                <a:solidFill>
                  <a:srgbClr val="E82A65"/>
                </a:solidFill>
              </a:rPr>
              <a:t>S</a:t>
            </a:r>
            <a:r>
              <a:t>maller </a:t>
            </a:r>
            <a:r>
              <a:rPr>
                <a:solidFill>
                  <a:srgbClr val="E82A65"/>
                </a:solidFill>
              </a:rPr>
              <a:t>LIM</a:t>
            </a:r>
            <a:r>
              <a:t>ited resections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tudy Aims"/>
          <p:cNvSpPr txBox="1">
            <a:spLocks noGrp="1"/>
          </p:cNvSpPr>
          <p:nvPr>
            <p:ph type="title"/>
          </p:nvPr>
        </p:nvSpPr>
        <p:spPr>
          <a:prstGeom prst="rect">
            <a:avLst/>
          </a:prstGeom>
        </p:spPr>
        <p:txBody>
          <a:bodyPr/>
          <a:lstStyle/>
          <a:p>
            <a:r>
              <a:t>Study Aims</a:t>
            </a:r>
          </a:p>
        </p:txBody>
      </p:sp>
      <p:sp>
        <p:nvSpPr>
          <p:cNvPr id="269" name="Compare the long-term seizure outcomes of children who have undergone hemispherectomy or multilobar/lobar resections, in whom both options were discussed during PMC…"/>
          <p:cNvSpPr txBox="1">
            <a:spLocks noGrp="1"/>
          </p:cNvSpPr>
          <p:nvPr>
            <p:ph type="body" idx="1"/>
          </p:nvPr>
        </p:nvSpPr>
        <p:spPr>
          <a:prstGeom prst="rect">
            <a:avLst/>
          </a:prstGeom>
        </p:spPr>
        <p:txBody>
          <a:bodyPr/>
          <a:lstStyle/>
          <a:p>
            <a:r>
              <a:t>Compare the long-term seizure outcomes of children who have undergone hemispherectomy or multilobar/lobar resections, in whom both options were discussed during PMC</a:t>
            </a:r>
          </a:p>
          <a:p>
            <a:r>
              <a:t>Compare the long-term seizure outcomes in these groups</a:t>
            </a:r>
          </a:p>
          <a:p>
            <a:r>
              <a:t>Elucidate any prognostic factors and potential predictors that may influence outcome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Inclusion Criteria"/>
          <p:cNvSpPr txBox="1">
            <a:spLocks noGrp="1"/>
          </p:cNvSpPr>
          <p:nvPr>
            <p:ph type="title"/>
          </p:nvPr>
        </p:nvSpPr>
        <p:spPr>
          <a:prstGeom prst="rect">
            <a:avLst/>
          </a:prstGeom>
        </p:spPr>
        <p:txBody>
          <a:bodyPr/>
          <a:lstStyle/>
          <a:p>
            <a:r>
              <a:t>Inclusion Criteria</a:t>
            </a:r>
          </a:p>
        </p:txBody>
      </p:sp>
      <p:sp>
        <p:nvSpPr>
          <p:cNvPr id="272" name="Retrospective chart review…"/>
          <p:cNvSpPr txBox="1">
            <a:spLocks noGrp="1"/>
          </p:cNvSpPr>
          <p:nvPr>
            <p:ph type="body" idx="1"/>
          </p:nvPr>
        </p:nvSpPr>
        <p:spPr>
          <a:prstGeom prst="rect">
            <a:avLst/>
          </a:prstGeom>
        </p:spPr>
        <p:txBody>
          <a:bodyPr/>
          <a:lstStyle/>
          <a:p>
            <a:r>
              <a:t>Retrospective chart review</a:t>
            </a:r>
          </a:p>
          <a:p>
            <a:r>
              <a:t>Have undergone epilepsy surgery</a:t>
            </a:r>
          </a:p>
          <a:p>
            <a:r>
              <a:t>Pediatric patients ≤ 18 years old</a:t>
            </a:r>
          </a:p>
          <a:p>
            <a:r>
              <a:t>Original PMC features a discussion around hemispherectomy vs a limited resection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082AC-6A3D-C200-DA10-3D11602CA1E3}"/>
              </a:ext>
            </a:extLst>
          </p:cNvPr>
          <p:cNvPicPr>
            <a:picLocks noChangeAspect="1"/>
          </p:cNvPicPr>
          <p:nvPr/>
        </p:nvPicPr>
        <p:blipFill>
          <a:blip r:embed="rId2"/>
          <a:stretch>
            <a:fillRect/>
          </a:stretch>
        </p:blipFill>
        <p:spPr>
          <a:xfrm>
            <a:off x="5286375" y="897472"/>
            <a:ext cx="13811250" cy="11921056"/>
          </a:xfrm>
          <a:prstGeom prst="rect">
            <a:avLst/>
          </a:prstGeom>
        </p:spPr>
      </p:pic>
      <p:sp>
        <p:nvSpPr>
          <p:cNvPr id="4" name="Rectangle 3">
            <a:extLst>
              <a:ext uri="{FF2B5EF4-FFF2-40B4-BE49-F238E27FC236}">
                <a16:creationId xmlns:a16="http://schemas.microsoft.com/office/drawing/2014/main" id="{D8E398B7-077A-BDE6-0067-96CFAEC85F2D}"/>
              </a:ext>
            </a:extLst>
          </p:cNvPr>
          <p:cNvSpPr/>
          <p:nvPr/>
        </p:nvSpPr>
        <p:spPr>
          <a:xfrm>
            <a:off x="10480558" y="6167886"/>
            <a:ext cx="8224208" cy="638322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5CFB2079-2D4A-8BB0-D131-477C4002712E}"/>
              </a:ext>
            </a:extLst>
          </p:cNvPr>
          <p:cNvSpPr/>
          <p:nvPr/>
        </p:nvSpPr>
        <p:spPr>
          <a:xfrm>
            <a:off x="4352927" y="6435306"/>
            <a:ext cx="8224208" cy="638322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F2B915AB-BC8B-707A-A34E-CC5A0CFE5D79}"/>
              </a:ext>
            </a:extLst>
          </p:cNvPr>
          <p:cNvSpPr/>
          <p:nvPr/>
        </p:nvSpPr>
        <p:spPr>
          <a:xfrm>
            <a:off x="10480558" y="7332778"/>
            <a:ext cx="8224208" cy="638322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BD28CB-BC2C-CC0C-F0E9-4AEA5B04A1FB}"/>
              </a:ext>
            </a:extLst>
          </p:cNvPr>
          <p:cNvPicPr>
            <a:picLocks noChangeAspect="1"/>
          </p:cNvPicPr>
          <p:nvPr/>
        </p:nvPicPr>
        <p:blipFill>
          <a:blip r:embed="rId2"/>
          <a:stretch>
            <a:fillRect/>
          </a:stretch>
        </p:blipFill>
        <p:spPr>
          <a:xfrm>
            <a:off x="799720" y="418653"/>
            <a:ext cx="10592180" cy="12443960"/>
          </a:xfrm>
          <a:prstGeom prst="rect">
            <a:avLst/>
          </a:prstGeom>
        </p:spPr>
      </p:pic>
      <p:pic>
        <p:nvPicPr>
          <p:cNvPr id="5" name="Picture 4">
            <a:extLst>
              <a:ext uri="{FF2B5EF4-FFF2-40B4-BE49-F238E27FC236}">
                <a16:creationId xmlns:a16="http://schemas.microsoft.com/office/drawing/2014/main" id="{6DE6CB74-3341-E720-1804-96BC148F9AAE}"/>
              </a:ext>
            </a:extLst>
          </p:cNvPr>
          <p:cNvPicPr>
            <a:picLocks noChangeAspect="1"/>
          </p:cNvPicPr>
          <p:nvPr/>
        </p:nvPicPr>
        <p:blipFill>
          <a:blip r:embed="rId3"/>
          <a:stretch>
            <a:fillRect/>
          </a:stretch>
        </p:blipFill>
        <p:spPr>
          <a:xfrm>
            <a:off x="11735979" y="247203"/>
            <a:ext cx="11848301" cy="8725347"/>
          </a:xfrm>
          <a:prstGeom prst="rect">
            <a:avLst/>
          </a:prstGeom>
        </p:spPr>
      </p:pic>
    </p:spTree>
    <p:extLst>
      <p:ext uri="{BB962C8B-B14F-4D97-AF65-F5344CB8AC3E}">
        <p14:creationId xmlns:p14="http://schemas.microsoft.com/office/powerpoint/2010/main" val="4179076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9EEDE-1346-8E2A-1DB5-D61E1C8651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8494" y="1404937"/>
            <a:ext cx="17051655" cy="11933974"/>
          </a:xfrm>
          <a:prstGeom prst="rect">
            <a:avLst/>
          </a:prstGeom>
          <a:noFill/>
          <a:ln>
            <a:noFill/>
          </a:ln>
        </p:spPr>
      </p:pic>
    </p:spTree>
    <p:extLst>
      <p:ext uri="{BB962C8B-B14F-4D97-AF65-F5344CB8AC3E}">
        <p14:creationId xmlns:p14="http://schemas.microsoft.com/office/powerpoint/2010/main" val="16154703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ofia"/>
          <p:cNvSpPr txBox="1">
            <a:spLocks noGrp="1"/>
          </p:cNvSpPr>
          <p:nvPr>
            <p:ph type="title"/>
          </p:nvPr>
        </p:nvSpPr>
        <p:spPr>
          <a:prstGeom prst="rect">
            <a:avLst/>
          </a:prstGeom>
        </p:spPr>
        <p:txBody>
          <a:bodyPr/>
          <a:lstStyle/>
          <a:p>
            <a:r>
              <a:t>Sofia</a:t>
            </a:r>
          </a:p>
        </p:txBody>
      </p:sp>
      <p:sp>
        <p:nvSpPr>
          <p:cNvPr id="159" name="Term delivery, normal development…"/>
          <p:cNvSpPr txBox="1">
            <a:spLocks noGrp="1"/>
          </p:cNvSpPr>
          <p:nvPr>
            <p:ph type="body" idx="1"/>
          </p:nvPr>
        </p:nvSpPr>
        <p:spPr>
          <a:prstGeom prst="rect">
            <a:avLst/>
          </a:prstGeom>
        </p:spPr>
        <p:txBody>
          <a:bodyPr/>
          <a:lstStyle/>
          <a:p>
            <a:pPr marL="609600" indent="-609600">
              <a:defRPr sz="6000"/>
            </a:pPr>
            <a:r>
              <a:t>Term delivery, normal development </a:t>
            </a:r>
          </a:p>
          <a:p>
            <a:pPr marL="609600" indent="-609600">
              <a:defRPr sz="6000"/>
            </a:pPr>
            <a:r>
              <a:t>Seizure onset at 11 months </a:t>
            </a:r>
          </a:p>
          <a:p>
            <a:pPr marL="609600" indent="-609600">
              <a:defRPr sz="6000"/>
            </a:pPr>
            <a:r>
              <a:t>Developmental plateau with frequent daily focal motor seizures</a:t>
            </a:r>
          </a:p>
          <a:p>
            <a:pPr marL="609600" indent="-609600">
              <a:defRPr sz="6000"/>
            </a:pPr>
            <a:r>
              <a:t>Resistant to multiple medications (VPA, CLOB, LAC, PHT)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A8EB-2FE2-0EC7-A917-7E36D5849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B4B6B0-CCA2-3EFC-F361-4193B1B25D95}"/>
              </a:ext>
            </a:extLst>
          </p:cNvPr>
          <p:cNvPicPr>
            <a:picLocks noChangeAspect="1"/>
          </p:cNvPicPr>
          <p:nvPr/>
        </p:nvPicPr>
        <p:blipFill>
          <a:blip r:embed="rId2"/>
          <a:stretch>
            <a:fillRect/>
          </a:stretch>
        </p:blipFill>
        <p:spPr>
          <a:xfrm>
            <a:off x="5286375" y="897472"/>
            <a:ext cx="13811250" cy="11921056"/>
          </a:xfrm>
          <a:prstGeom prst="rect">
            <a:avLst/>
          </a:prstGeom>
        </p:spPr>
      </p:pic>
    </p:spTree>
    <p:extLst>
      <p:ext uri="{BB962C8B-B14F-4D97-AF65-F5344CB8AC3E}">
        <p14:creationId xmlns:p14="http://schemas.microsoft.com/office/powerpoint/2010/main" val="22876139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351F1-18AB-D624-6BC3-54B545C454DE}"/>
              </a:ext>
            </a:extLst>
          </p:cNvPr>
          <p:cNvPicPr>
            <a:picLocks noChangeAspect="1"/>
          </p:cNvPicPr>
          <p:nvPr/>
        </p:nvPicPr>
        <p:blipFill>
          <a:blip r:embed="rId2"/>
          <a:stretch>
            <a:fillRect/>
          </a:stretch>
        </p:blipFill>
        <p:spPr>
          <a:xfrm>
            <a:off x="5947876" y="3481268"/>
            <a:ext cx="12488247" cy="6753463"/>
          </a:xfrm>
          <a:prstGeom prst="rect">
            <a:avLst/>
          </a:prstGeom>
        </p:spPr>
      </p:pic>
      <p:sp>
        <p:nvSpPr>
          <p:cNvPr id="4" name="TextBox 3">
            <a:extLst>
              <a:ext uri="{FF2B5EF4-FFF2-40B4-BE49-F238E27FC236}">
                <a16:creationId xmlns:a16="http://schemas.microsoft.com/office/drawing/2014/main" id="{E7FFE98E-FCDF-DCC4-7A43-71DBFFF0C829}"/>
              </a:ext>
            </a:extLst>
          </p:cNvPr>
          <p:cNvSpPr txBox="1"/>
          <p:nvPr/>
        </p:nvSpPr>
        <p:spPr>
          <a:xfrm>
            <a:off x="6172200" y="6667500"/>
            <a:ext cx="11811000" cy="952500"/>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83758159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02A65-79C9-8876-2A82-D3DD9A8750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448" y="1439766"/>
            <a:ext cx="20590068" cy="10295034"/>
          </a:xfrm>
          <a:prstGeom prst="rect">
            <a:avLst/>
          </a:prstGeom>
          <a:noFill/>
          <a:ln>
            <a:noFill/>
          </a:ln>
        </p:spPr>
      </p:pic>
    </p:spTree>
    <p:extLst>
      <p:ext uri="{BB962C8B-B14F-4D97-AF65-F5344CB8AC3E}">
        <p14:creationId xmlns:p14="http://schemas.microsoft.com/office/powerpoint/2010/main" val="8360386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EF1742-A54E-A21D-7D68-4A2F4F46BE82}"/>
              </a:ext>
            </a:extLst>
          </p:cNvPr>
          <p:cNvGrpSpPr/>
          <p:nvPr/>
        </p:nvGrpSpPr>
        <p:grpSpPr>
          <a:xfrm>
            <a:off x="1311069" y="543786"/>
            <a:ext cx="21761862" cy="11221494"/>
            <a:chOff x="4075065" y="117066"/>
            <a:chExt cx="16163065" cy="8334477"/>
          </a:xfrm>
        </p:grpSpPr>
        <p:pic>
          <p:nvPicPr>
            <p:cNvPr id="23" name="Picture 22">
              <a:extLst>
                <a:ext uri="{FF2B5EF4-FFF2-40B4-BE49-F238E27FC236}">
                  <a16:creationId xmlns:a16="http://schemas.microsoft.com/office/drawing/2014/main" id="{16B693AE-AF34-CDAB-D8E1-F99492131941}"/>
                </a:ext>
              </a:extLst>
            </p:cNvPr>
            <p:cNvPicPr>
              <a:picLocks noChangeAspect="1"/>
            </p:cNvPicPr>
            <p:nvPr/>
          </p:nvPicPr>
          <p:blipFill>
            <a:blip r:embed="rId3"/>
            <a:stretch>
              <a:fillRect/>
            </a:stretch>
          </p:blipFill>
          <p:spPr>
            <a:xfrm>
              <a:off x="9426763" y="3188501"/>
              <a:ext cx="2446329" cy="2667234"/>
            </a:xfrm>
            <a:prstGeom prst="rect">
              <a:avLst/>
            </a:prstGeom>
          </p:spPr>
        </p:pic>
        <p:pic>
          <p:nvPicPr>
            <p:cNvPr id="12" name="Picture 11">
              <a:extLst>
                <a:ext uri="{FF2B5EF4-FFF2-40B4-BE49-F238E27FC236}">
                  <a16:creationId xmlns:a16="http://schemas.microsoft.com/office/drawing/2014/main" id="{0CC6C2A1-98AB-5C1C-74D5-EBC74342B97F}"/>
                </a:ext>
              </a:extLst>
            </p:cNvPr>
            <p:cNvPicPr>
              <a:picLocks noChangeAspect="1"/>
            </p:cNvPicPr>
            <p:nvPr/>
          </p:nvPicPr>
          <p:blipFill>
            <a:blip r:embed="rId4"/>
            <a:stretch>
              <a:fillRect/>
            </a:stretch>
          </p:blipFill>
          <p:spPr>
            <a:xfrm>
              <a:off x="4127458" y="3165562"/>
              <a:ext cx="2550996" cy="2725287"/>
            </a:xfrm>
            <a:prstGeom prst="rect">
              <a:avLst/>
            </a:prstGeom>
          </p:spPr>
        </p:pic>
        <p:pic>
          <p:nvPicPr>
            <p:cNvPr id="10" name="Picture 9">
              <a:extLst>
                <a:ext uri="{FF2B5EF4-FFF2-40B4-BE49-F238E27FC236}">
                  <a16:creationId xmlns:a16="http://schemas.microsoft.com/office/drawing/2014/main" id="{EBF01D3E-2BC6-90BA-4D89-CCF35B29BF3F}"/>
                </a:ext>
              </a:extLst>
            </p:cNvPr>
            <p:cNvPicPr>
              <a:picLocks noChangeAspect="1"/>
            </p:cNvPicPr>
            <p:nvPr/>
          </p:nvPicPr>
          <p:blipFill>
            <a:blip r:embed="rId5"/>
            <a:stretch>
              <a:fillRect/>
            </a:stretch>
          </p:blipFill>
          <p:spPr>
            <a:xfrm>
              <a:off x="6797369" y="3175601"/>
              <a:ext cx="2482329" cy="2779896"/>
            </a:xfrm>
            <a:prstGeom prst="rect">
              <a:avLst/>
            </a:prstGeom>
          </p:spPr>
        </p:pic>
        <p:pic>
          <p:nvPicPr>
            <p:cNvPr id="35" name="Picture 34">
              <a:extLst>
                <a:ext uri="{FF2B5EF4-FFF2-40B4-BE49-F238E27FC236}">
                  <a16:creationId xmlns:a16="http://schemas.microsoft.com/office/drawing/2014/main" id="{C0294536-2BD9-D23D-4517-FB1B0FD33F7F}"/>
                </a:ext>
              </a:extLst>
            </p:cNvPr>
            <p:cNvPicPr>
              <a:picLocks noChangeAspect="1"/>
            </p:cNvPicPr>
            <p:nvPr/>
          </p:nvPicPr>
          <p:blipFill>
            <a:blip r:embed="rId6"/>
            <a:stretch>
              <a:fillRect/>
            </a:stretch>
          </p:blipFill>
          <p:spPr>
            <a:xfrm>
              <a:off x="9297370" y="551886"/>
              <a:ext cx="2679981" cy="2636615"/>
            </a:xfrm>
            <a:prstGeom prst="rect">
              <a:avLst/>
            </a:prstGeom>
          </p:spPr>
        </p:pic>
        <p:pic>
          <p:nvPicPr>
            <p:cNvPr id="32" name="Picture 31">
              <a:extLst>
                <a:ext uri="{FF2B5EF4-FFF2-40B4-BE49-F238E27FC236}">
                  <a16:creationId xmlns:a16="http://schemas.microsoft.com/office/drawing/2014/main" id="{868F3B72-AE93-4D4A-6CDA-60BAE47CB028}"/>
                </a:ext>
              </a:extLst>
            </p:cNvPr>
            <p:cNvPicPr>
              <a:picLocks noChangeAspect="1"/>
            </p:cNvPicPr>
            <p:nvPr/>
          </p:nvPicPr>
          <p:blipFill>
            <a:blip r:embed="rId7"/>
            <a:stretch>
              <a:fillRect/>
            </a:stretch>
          </p:blipFill>
          <p:spPr>
            <a:xfrm>
              <a:off x="6923477" y="551886"/>
              <a:ext cx="2347536" cy="2623716"/>
            </a:xfrm>
            <a:prstGeom prst="rect">
              <a:avLst/>
            </a:prstGeom>
          </p:spPr>
        </p:pic>
        <p:pic>
          <p:nvPicPr>
            <p:cNvPr id="28" name="Picture 27">
              <a:extLst>
                <a:ext uri="{FF2B5EF4-FFF2-40B4-BE49-F238E27FC236}">
                  <a16:creationId xmlns:a16="http://schemas.microsoft.com/office/drawing/2014/main" id="{D26EA409-8622-D71F-1F5C-8714DEACC5D2}"/>
                </a:ext>
              </a:extLst>
            </p:cNvPr>
            <p:cNvPicPr>
              <a:picLocks noChangeAspect="1"/>
            </p:cNvPicPr>
            <p:nvPr/>
          </p:nvPicPr>
          <p:blipFill>
            <a:blip r:embed="rId8"/>
            <a:stretch>
              <a:fillRect/>
            </a:stretch>
          </p:blipFill>
          <p:spPr>
            <a:xfrm>
              <a:off x="4207129" y="493005"/>
              <a:ext cx="2550996" cy="2742538"/>
            </a:xfrm>
            <a:prstGeom prst="rect">
              <a:avLst/>
            </a:prstGeom>
          </p:spPr>
        </p:pic>
        <p:sp>
          <p:nvSpPr>
            <p:cNvPr id="41" name="Rectangle 40">
              <a:extLst>
                <a:ext uri="{FF2B5EF4-FFF2-40B4-BE49-F238E27FC236}">
                  <a16:creationId xmlns:a16="http://schemas.microsoft.com/office/drawing/2014/main" id="{5825D2B5-AEF6-7FD6-F211-74C3175D6333}"/>
                </a:ext>
              </a:extLst>
            </p:cNvPr>
            <p:cNvSpPr/>
            <p:nvPr/>
          </p:nvSpPr>
          <p:spPr>
            <a:xfrm>
              <a:off x="4077527" y="57967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2" name="Rectangle 41">
              <a:extLst>
                <a:ext uri="{FF2B5EF4-FFF2-40B4-BE49-F238E27FC236}">
                  <a16:creationId xmlns:a16="http://schemas.microsoft.com/office/drawing/2014/main" id="{05DC1AB6-AB2B-EEA5-1D63-1E027C37CE9C}"/>
                </a:ext>
              </a:extLst>
            </p:cNvPr>
            <p:cNvSpPr/>
            <p:nvPr/>
          </p:nvSpPr>
          <p:spPr>
            <a:xfrm>
              <a:off x="6706922" y="57967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3" name="Rectangle 42">
              <a:extLst>
                <a:ext uri="{FF2B5EF4-FFF2-40B4-BE49-F238E27FC236}">
                  <a16:creationId xmlns:a16="http://schemas.microsoft.com/office/drawing/2014/main" id="{B46EA3C2-ADCD-CEDC-ED50-7AFE02779739}"/>
                </a:ext>
              </a:extLst>
            </p:cNvPr>
            <p:cNvSpPr/>
            <p:nvPr/>
          </p:nvSpPr>
          <p:spPr>
            <a:xfrm>
              <a:off x="9336316" y="57967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5" name="Rectangle 44">
              <a:extLst>
                <a:ext uri="{FF2B5EF4-FFF2-40B4-BE49-F238E27FC236}">
                  <a16:creationId xmlns:a16="http://schemas.microsoft.com/office/drawing/2014/main" id="{681550C1-E8C0-B61F-27D0-560DBDA7FC35}"/>
                </a:ext>
              </a:extLst>
            </p:cNvPr>
            <p:cNvSpPr/>
            <p:nvPr/>
          </p:nvSpPr>
          <p:spPr>
            <a:xfrm>
              <a:off x="4077527" y="314485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6" name="Rectangle 45">
              <a:extLst>
                <a:ext uri="{FF2B5EF4-FFF2-40B4-BE49-F238E27FC236}">
                  <a16:creationId xmlns:a16="http://schemas.microsoft.com/office/drawing/2014/main" id="{6876FD6A-CE8A-1E50-B346-10386D7E80C2}"/>
                </a:ext>
              </a:extLst>
            </p:cNvPr>
            <p:cNvSpPr/>
            <p:nvPr/>
          </p:nvSpPr>
          <p:spPr>
            <a:xfrm>
              <a:off x="6706922" y="3144855"/>
              <a:ext cx="2629394" cy="2654838"/>
            </a:xfrm>
            <a:prstGeom prst="rect">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7" name="Rectangle 46">
              <a:extLst>
                <a:ext uri="{FF2B5EF4-FFF2-40B4-BE49-F238E27FC236}">
                  <a16:creationId xmlns:a16="http://schemas.microsoft.com/office/drawing/2014/main" id="{627EDF1F-3EBE-5207-66CD-BDE5C8F003F2}"/>
                </a:ext>
              </a:extLst>
            </p:cNvPr>
            <p:cNvSpPr/>
            <p:nvPr/>
          </p:nvSpPr>
          <p:spPr>
            <a:xfrm>
              <a:off x="9336316" y="314485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49" name="Rectangle 48">
              <a:extLst>
                <a:ext uri="{FF2B5EF4-FFF2-40B4-BE49-F238E27FC236}">
                  <a16:creationId xmlns:a16="http://schemas.microsoft.com/office/drawing/2014/main" id="{090C71E1-682B-0446-E599-B439A44001B7}"/>
                </a:ext>
              </a:extLst>
            </p:cNvPr>
            <p:cNvSpPr/>
            <p:nvPr/>
          </p:nvSpPr>
          <p:spPr>
            <a:xfrm>
              <a:off x="4077527" y="4930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50" name="Rectangle 49">
              <a:extLst>
                <a:ext uri="{FF2B5EF4-FFF2-40B4-BE49-F238E27FC236}">
                  <a16:creationId xmlns:a16="http://schemas.microsoft.com/office/drawing/2014/main" id="{C5DBF0B2-1DB5-61A3-DD86-8EA5242A5589}"/>
                </a:ext>
              </a:extLst>
            </p:cNvPr>
            <p:cNvSpPr/>
            <p:nvPr/>
          </p:nvSpPr>
          <p:spPr>
            <a:xfrm>
              <a:off x="6706922" y="4930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51" name="Rectangle 50">
              <a:extLst>
                <a:ext uri="{FF2B5EF4-FFF2-40B4-BE49-F238E27FC236}">
                  <a16:creationId xmlns:a16="http://schemas.microsoft.com/office/drawing/2014/main" id="{BE0A0017-0567-5850-6152-5BA2D3C2FBF3}"/>
                </a:ext>
              </a:extLst>
            </p:cNvPr>
            <p:cNvSpPr/>
            <p:nvPr/>
          </p:nvSpPr>
          <p:spPr>
            <a:xfrm>
              <a:off x="9336316" y="493005"/>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pic>
          <p:nvPicPr>
            <p:cNvPr id="63" name="Picture 62">
              <a:extLst>
                <a:ext uri="{FF2B5EF4-FFF2-40B4-BE49-F238E27FC236}">
                  <a16:creationId xmlns:a16="http://schemas.microsoft.com/office/drawing/2014/main" id="{16558C7E-80ED-F57C-E7FD-52B9F868DF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5510" y="468119"/>
              <a:ext cx="2564588" cy="2707483"/>
            </a:xfrm>
            <a:prstGeom prst="rect">
              <a:avLst/>
            </a:prstGeom>
          </p:spPr>
        </p:pic>
        <p:pic>
          <p:nvPicPr>
            <p:cNvPr id="64" name="Picture 63">
              <a:extLst>
                <a:ext uri="{FF2B5EF4-FFF2-40B4-BE49-F238E27FC236}">
                  <a16:creationId xmlns:a16="http://schemas.microsoft.com/office/drawing/2014/main" id="{B6F8E018-0080-CC97-19E7-C1C49323FF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30546" y="369748"/>
              <a:ext cx="2526984" cy="2820295"/>
            </a:xfrm>
            <a:prstGeom prst="rect">
              <a:avLst/>
            </a:prstGeom>
            <a:ln w="3175">
              <a:solidFill>
                <a:schemeClr val="tx1"/>
              </a:solidFill>
            </a:ln>
          </p:spPr>
        </p:pic>
        <p:pic>
          <p:nvPicPr>
            <p:cNvPr id="65" name="Picture 64">
              <a:extLst>
                <a:ext uri="{FF2B5EF4-FFF2-40B4-BE49-F238E27FC236}">
                  <a16:creationId xmlns:a16="http://schemas.microsoft.com/office/drawing/2014/main" id="{4D41DD75-98CD-57E1-A8F7-161F3DB8B5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89522" y="562956"/>
              <a:ext cx="2278799" cy="2489380"/>
            </a:xfrm>
            <a:prstGeom prst="rect">
              <a:avLst/>
            </a:prstGeom>
          </p:spPr>
        </p:pic>
        <p:pic>
          <p:nvPicPr>
            <p:cNvPr id="66" name="Picture 65">
              <a:extLst>
                <a:ext uri="{FF2B5EF4-FFF2-40B4-BE49-F238E27FC236}">
                  <a16:creationId xmlns:a16="http://schemas.microsoft.com/office/drawing/2014/main" id="{1CCDDE2F-9373-4C3C-EADF-889D497B1041}"/>
                </a:ext>
              </a:extLst>
            </p:cNvPr>
            <p:cNvPicPr>
              <a:picLocks noChangeAspect="1"/>
            </p:cNvPicPr>
            <p:nvPr/>
          </p:nvPicPr>
          <p:blipFill>
            <a:blip r:embed="rId12">
              <a:extLst>
                <a:ext uri="{28A0092B-C50C-407E-A947-70E740481C1C}">
                  <a14:useLocalDpi xmlns:a14="http://schemas.microsoft.com/office/drawing/2010/main" val="0"/>
                </a:ext>
              </a:extLst>
            </a:blip>
            <a:srcRect b="7556"/>
            <a:stretch>
              <a:fillRect/>
            </a:stretch>
          </p:blipFill>
          <p:spPr>
            <a:xfrm>
              <a:off x="12426714" y="3010294"/>
              <a:ext cx="2549547" cy="2732330"/>
            </a:xfrm>
            <a:prstGeom prst="rect">
              <a:avLst/>
            </a:prstGeom>
          </p:spPr>
        </p:pic>
        <p:pic>
          <p:nvPicPr>
            <p:cNvPr id="67" name="Picture 66">
              <a:extLst>
                <a:ext uri="{FF2B5EF4-FFF2-40B4-BE49-F238E27FC236}">
                  <a16:creationId xmlns:a16="http://schemas.microsoft.com/office/drawing/2014/main" id="{2A85B3DF-5665-109D-EBD2-8824AFBBED09}"/>
                </a:ext>
              </a:extLst>
            </p:cNvPr>
            <p:cNvPicPr>
              <a:picLocks noChangeAspect="1"/>
            </p:cNvPicPr>
            <p:nvPr/>
          </p:nvPicPr>
          <p:blipFill>
            <a:blip r:embed="rId13">
              <a:extLst>
                <a:ext uri="{28A0092B-C50C-407E-A947-70E740481C1C}">
                  <a14:useLocalDpi xmlns:a14="http://schemas.microsoft.com/office/drawing/2010/main" val="0"/>
                </a:ext>
              </a:extLst>
            </a:blip>
            <a:srcRect b="8509"/>
            <a:stretch>
              <a:fillRect/>
            </a:stretch>
          </p:blipFill>
          <p:spPr>
            <a:xfrm>
              <a:off x="15093752" y="3034691"/>
              <a:ext cx="2489381" cy="2683539"/>
            </a:xfrm>
            <a:prstGeom prst="rect">
              <a:avLst/>
            </a:prstGeom>
          </p:spPr>
        </p:pic>
        <p:pic>
          <p:nvPicPr>
            <p:cNvPr id="68" name="Picture 67">
              <a:extLst>
                <a:ext uri="{FF2B5EF4-FFF2-40B4-BE49-F238E27FC236}">
                  <a16:creationId xmlns:a16="http://schemas.microsoft.com/office/drawing/2014/main" id="{DF0168B0-3ED6-F10C-11D7-06A479710BD3}"/>
                </a:ext>
              </a:extLst>
            </p:cNvPr>
            <p:cNvPicPr>
              <a:picLocks noChangeAspect="1"/>
            </p:cNvPicPr>
            <p:nvPr/>
          </p:nvPicPr>
          <p:blipFill>
            <a:blip r:embed="rId14">
              <a:extLst>
                <a:ext uri="{28A0092B-C50C-407E-A947-70E740481C1C}">
                  <a14:useLocalDpi xmlns:a14="http://schemas.microsoft.com/office/drawing/2010/main" val="0"/>
                </a:ext>
              </a:extLst>
            </a:blip>
            <a:srcRect b="8597"/>
            <a:stretch>
              <a:fillRect/>
            </a:stretch>
          </p:blipFill>
          <p:spPr>
            <a:xfrm>
              <a:off x="17644898" y="3064775"/>
              <a:ext cx="2557068" cy="2653456"/>
            </a:xfrm>
            <a:prstGeom prst="rect">
              <a:avLst/>
            </a:prstGeom>
          </p:spPr>
        </p:pic>
        <p:pic>
          <p:nvPicPr>
            <p:cNvPr id="69" name="Picture 68">
              <a:extLst>
                <a:ext uri="{FF2B5EF4-FFF2-40B4-BE49-F238E27FC236}">
                  <a16:creationId xmlns:a16="http://schemas.microsoft.com/office/drawing/2014/main" id="{EA0C9EA7-727E-FFC7-7534-AF321F2A9C5D}"/>
                </a:ext>
              </a:extLst>
            </p:cNvPr>
            <p:cNvPicPr>
              <a:picLocks noChangeAspect="1"/>
            </p:cNvPicPr>
            <p:nvPr/>
          </p:nvPicPr>
          <p:blipFill>
            <a:blip r:embed="rId15">
              <a:extLst>
                <a:ext uri="{28A0092B-C50C-407E-A947-70E740481C1C}">
                  <a14:useLocalDpi xmlns:a14="http://schemas.microsoft.com/office/drawing/2010/main" val="0"/>
                </a:ext>
              </a:extLst>
            </a:blip>
            <a:srcRect t="10633" b="4925"/>
            <a:stretch>
              <a:fillRect/>
            </a:stretch>
          </p:blipFill>
          <p:spPr>
            <a:xfrm>
              <a:off x="12401332" y="5867561"/>
              <a:ext cx="2549547" cy="2508519"/>
            </a:xfrm>
            <a:prstGeom prst="rect">
              <a:avLst/>
            </a:prstGeom>
          </p:spPr>
        </p:pic>
        <p:pic>
          <p:nvPicPr>
            <p:cNvPr id="70" name="Picture 69">
              <a:extLst>
                <a:ext uri="{FF2B5EF4-FFF2-40B4-BE49-F238E27FC236}">
                  <a16:creationId xmlns:a16="http://schemas.microsoft.com/office/drawing/2014/main" id="{DD80A83F-3E9B-AC0F-D9B8-45916766505E}"/>
                </a:ext>
              </a:extLst>
            </p:cNvPr>
            <p:cNvPicPr>
              <a:picLocks noChangeAspect="1"/>
            </p:cNvPicPr>
            <p:nvPr/>
          </p:nvPicPr>
          <p:blipFill>
            <a:blip r:embed="rId16">
              <a:extLst>
                <a:ext uri="{28A0092B-C50C-407E-A947-70E740481C1C}">
                  <a14:useLocalDpi xmlns:a14="http://schemas.microsoft.com/office/drawing/2010/main" val="0"/>
                </a:ext>
              </a:extLst>
            </a:blip>
            <a:srcRect t="8928" b="5970"/>
            <a:stretch>
              <a:fillRect/>
            </a:stretch>
          </p:blipFill>
          <p:spPr>
            <a:xfrm>
              <a:off x="15004129" y="5870574"/>
              <a:ext cx="2594672" cy="2502494"/>
            </a:xfrm>
            <a:prstGeom prst="rect">
              <a:avLst/>
            </a:prstGeom>
          </p:spPr>
        </p:pic>
        <p:pic>
          <p:nvPicPr>
            <p:cNvPr id="71" name="Picture 70">
              <a:extLst>
                <a:ext uri="{FF2B5EF4-FFF2-40B4-BE49-F238E27FC236}">
                  <a16:creationId xmlns:a16="http://schemas.microsoft.com/office/drawing/2014/main" id="{92214039-2CB8-F940-7C6D-1C0CDB788E27}"/>
                </a:ext>
              </a:extLst>
            </p:cNvPr>
            <p:cNvPicPr>
              <a:picLocks noChangeAspect="1"/>
            </p:cNvPicPr>
            <p:nvPr/>
          </p:nvPicPr>
          <p:blipFill>
            <a:blip r:embed="rId17">
              <a:extLst>
                <a:ext uri="{28A0092B-C50C-407E-A947-70E740481C1C}">
                  <a14:useLocalDpi xmlns:a14="http://schemas.microsoft.com/office/drawing/2010/main" val="0"/>
                </a:ext>
              </a:extLst>
            </a:blip>
            <a:srcRect t="7650" b="7045"/>
            <a:stretch>
              <a:fillRect/>
            </a:stretch>
          </p:blipFill>
          <p:spPr>
            <a:xfrm>
              <a:off x="17643690" y="5867561"/>
              <a:ext cx="2526984" cy="2508519"/>
            </a:xfrm>
            <a:prstGeom prst="rect">
              <a:avLst/>
            </a:prstGeom>
          </p:spPr>
        </p:pic>
        <p:sp>
          <p:nvSpPr>
            <p:cNvPr id="90" name="Rectangle 89">
              <a:extLst>
                <a:ext uri="{FF2B5EF4-FFF2-40B4-BE49-F238E27FC236}">
                  <a16:creationId xmlns:a16="http://schemas.microsoft.com/office/drawing/2014/main" id="{4F929142-E9BE-FC8B-455E-8CF8C3E002D5}"/>
                </a:ext>
              </a:extLst>
            </p:cNvPr>
            <p:cNvSpPr/>
            <p:nvPr/>
          </p:nvSpPr>
          <p:spPr>
            <a:xfrm>
              <a:off x="12349947" y="486419"/>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91" name="Rectangle 90">
              <a:extLst>
                <a:ext uri="{FF2B5EF4-FFF2-40B4-BE49-F238E27FC236}">
                  <a16:creationId xmlns:a16="http://schemas.microsoft.com/office/drawing/2014/main" id="{A89C04CF-8F47-6DF2-5D78-AF004C25E625}"/>
                </a:ext>
              </a:extLst>
            </p:cNvPr>
            <p:cNvSpPr/>
            <p:nvPr/>
          </p:nvSpPr>
          <p:spPr>
            <a:xfrm>
              <a:off x="14979342" y="486419"/>
              <a:ext cx="2629394" cy="2654838"/>
            </a:xfrm>
            <a:prstGeom prst="rect">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92" name="Rectangle 91">
              <a:extLst>
                <a:ext uri="{FF2B5EF4-FFF2-40B4-BE49-F238E27FC236}">
                  <a16:creationId xmlns:a16="http://schemas.microsoft.com/office/drawing/2014/main" id="{7F2941CD-1425-C7F7-FC29-696E748FD6F9}"/>
                </a:ext>
              </a:extLst>
            </p:cNvPr>
            <p:cNvSpPr/>
            <p:nvPr/>
          </p:nvSpPr>
          <p:spPr>
            <a:xfrm>
              <a:off x="17608736" y="486419"/>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7" name="Rectangle 86">
              <a:extLst>
                <a:ext uri="{FF2B5EF4-FFF2-40B4-BE49-F238E27FC236}">
                  <a16:creationId xmlns:a16="http://schemas.microsoft.com/office/drawing/2014/main" id="{D28D799C-DA9B-DCB1-A8A6-9FBB2F0F1804}"/>
                </a:ext>
              </a:extLst>
            </p:cNvPr>
            <p:cNvSpPr/>
            <p:nvPr/>
          </p:nvSpPr>
          <p:spPr>
            <a:xfrm>
              <a:off x="12349947" y="3137399"/>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8" name="Rectangle 87">
              <a:extLst>
                <a:ext uri="{FF2B5EF4-FFF2-40B4-BE49-F238E27FC236}">
                  <a16:creationId xmlns:a16="http://schemas.microsoft.com/office/drawing/2014/main" id="{FABAB6B9-2DB1-7B14-47F9-D9122A440CF4}"/>
                </a:ext>
              </a:extLst>
            </p:cNvPr>
            <p:cNvSpPr/>
            <p:nvPr/>
          </p:nvSpPr>
          <p:spPr>
            <a:xfrm>
              <a:off x="14979341" y="3137399"/>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9" name="Rectangle 88">
              <a:extLst>
                <a:ext uri="{FF2B5EF4-FFF2-40B4-BE49-F238E27FC236}">
                  <a16:creationId xmlns:a16="http://schemas.microsoft.com/office/drawing/2014/main" id="{BA2E4122-8844-5544-DBBC-F2BA11E86C49}"/>
                </a:ext>
              </a:extLst>
            </p:cNvPr>
            <p:cNvSpPr/>
            <p:nvPr/>
          </p:nvSpPr>
          <p:spPr>
            <a:xfrm>
              <a:off x="17608736" y="3137399"/>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4" name="Rectangle 83">
              <a:extLst>
                <a:ext uri="{FF2B5EF4-FFF2-40B4-BE49-F238E27FC236}">
                  <a16:creationId xmlns:a16="http://schemas.microsoft.com/office/drawing/2014/main" id="{A1CEC1FC-5983-B40D-CCF0-EF8276FF8CB1}"/>
                </a:ext>
              </a:extLst>
            </p:cNvPr>
            <p:cNvSpPr/>
            <p:nvPr/>
          </p:nvSpPr>
          <p:spPr>
            <a:xfrm>
              <a:off x="12349947" y="5794403"/>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5" name="Rectangle 84">
              <a:extLst>
                <a:ext uri="{FF2B5EF4-FFF2-40B4-BE49-F238E27FC236}">
                  <a16:creationId xmlns:a16="http://schemas.microsoft.com/office/drawing/2014/main" id="{B2D0B5D3-3028-3803-7E7B-1275B8A3DE3C}"/>
                </a:ext>
              </a:extLst>
            </p:cNvPr>
            <p:cNvSpPr/>
            <p:nvPr/>
          </p:nvSpPr>
          <p:spPr>
            <a:xfrm>
              <a:off x="14979341" y="5794403"/>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86" name="Rectangle 85">
              <a:extLst>
                <a:ext uri="{FF2B5EF4-FFF2-40B4-BE49-F238E27FC236}">
                  <a16:creationId xmlns:a16="http://schemas.microsoft.com/office/drawing/2014/main" id="{3581FF69-3928-3BA8-FA5A-B96596ABE678}"/>
                </a:ext>
              </a:extLst>
            </p:cNvPr>
            <p:cNvSpPr/>
            <p:nvPr/>
          </p:nvSpPr>
          <p:spPr>
            <a:xfrm>
              <a:off x="17608736" y="5794403"/>
              <a:ext cx="2629394" cy="2654838"/>
            </a:xfrm>
            <a:prstGeom prst="rect">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1796" kern="1200">
                <a:solidFill>
                  <a:prstClr val="white"/>
                </a:solidFill>
                <a:latin typeface="Aptos" panose="02110004020202020204"/>
              </a:endParaRPr>
            </a:p>
          </p:txBody>
        </p:sp>
        <p:sp>
          <p:nvSpPr>
            <p:cNvPr id="75" name="Freeform: Shape 74">
              <a:extLst>
                <a:ext uri="{FF2B5EF4-FFF2-40B4-BE49-F238E27FC236}">
                  <a16:creationId xmlns:a16="http://schemas.microsoft.com/office/drawing/2014/main" id="{07E621B3-205B-7DCE-A1A1-280F5204B3D8}"/>
                </a:ext>
              </a:extLst>
            </p:cNvPr>
            <p:cNvSpPr/>
            <p:nvPr/>
          </p:nvSpPr>
          <p:spPr>
            <a:xfrm>
              <a:off x="13622555" y="793538"/>
              <a:ext cx="852946" cy="894849"/>
            </a:xfrm>
            <a:custGeom>
              <a:avLst/>
              <a:gdLst>
                <a:gd name="csX0" fmla="*/ 95450 w 1080398"/>
                <a:gd name="csY0" fmla="*/ 38100 h 1133475"/>
                <a:gd name="csX1" fmla="*/ 95450 w 1080398"/>
                <a:gd name="csY1" fmla="*/ 38100 h 1133475"/>
                <a:gd name="csX2" fmla="*/ 28775 w 1080398"/>
                <a:gd name="csY2" fmla="*/ 85725 h 1133475"/>
                <a:gd name="csX3" fmla="*/ 9725 w 1080398"/>
                <a:gd name="csY3" fmla="*/ 114300 h 1133475"/>
                <a:gd name="csX4" fmla="*/ 19250 w 1080398"/>
                <a:gd name="csY4" fmla="*/ 447675 h 1133475"/>
                <a:gd name="csX5" fmla="*/ 9725 w 1080398"/>
                <a:gd name="csY5" fmla="*/ 609600 h 1133475"/>
                <a:gd name="csX6" fmla="*/ 9725 w 1080398"/>
                <a:gd name="csY6" fmla="*/ 923925 h 1133475"/>
                <a:gd name="csX7" fmla="*/ 19250 w 1080398"/>
                <a:gd name="csY7" fmla="*/ 962025 h 1133475"/>
                <a:gd name="csX8" fmla="*/ 38300 w 1080398"/>
                <a:gd name="csY8" fmla="*/ 1076325 h 1133475"/>
                <a:gd name="csX9" fmla="*/ 66875 w 1080398"/>
                <a:gd name="csY9" fmla="*/ 1104900 h 1133475"/>
                <a:gd name="csX10" fmla="*/ 124025 w 1080398"/>
                <a:gd name="csY10" fmla="*/ 1133475 h 1133475"/>
                <a:gd name="csX11" fmla="*/ 219275 w 1080398"/>
                <a:gd name="csY11" fmla="*/ 1123950 h 1133475"/>
                <a:gd name="csX12" fmla="*/ 285950 w 1080398"/>
                <a:gd name="csY12" fmla="*/ 1085850 h 1133475"/>
                <a:gd name="csX13" fmla="*/ 324050 w 1080398"/>
                <a:gd name="csY13" fmla="*/ 1076325 h 1133475"/>
                <a:gd name="csX14" fmla="*/ 495500 w 1080398"/>
                <a:gd name="csY14" fmla="*/ 1057275 h 1133475"/>
                <a:gd name="csX15" fmla="*/ 609800 w 1080398"/>
                <a:gd name="csY15" fmla="*/ 1038225 h 1133475"/>
                <a:gd name="csX16" fmla="*/ 762200 w 1080398"/>
                <a:gd name="csY16" fmla="*/ 1047750 h 1133475"/>
                <a:gd name="csX17" fmla="*/ 981275 w 1080398"/>
                <a:gd name="csY17" fmla="*/ 1057275 h 1133475"/>
                <a:gd name="csX18" fmla="*/ 1019375 w 1080398"/>
                <a:gd name="csY18" fmla="*/ 1038225 h 1133475"/>
                <a:gd name="csX19" fmla="*/ 1038425 w 1080398"/>
                <a:gd name="csY19" fmla="*/ 1009650 h 1133475"/>
                <a:gd name="csX20" fmla="*/ 1067000 w 1080398"/>
                <a:gd name="csY20" fmla="*/ 981075 h 1133475"/>
                <a:gd name="csX21" fmla="*/ 1067000 w 1080398"/>
                <a:gd name="csY21" fmla="*/ 857250 h 1133475"/>
                <a:gd name="csX22" fmla="*/ 1047950 w 1080398"/>
                <a:gd name="csY22" fmla="*/ 828675 h 1133475"/>
                <a:gd name="csX23" fmla="*/ 1019375 w 1080398"/>
                <a:gd name="csY23" fmla="*/ 733425 h 1133475"/>
                <a:gd name="csX24" fmla="*/ 1009850 w 1080398"/>
                <a:gd name="csY24" fmla="*/ 704850 h 1133475"/>
                <a:gd name="csX25" fmla="*/ 981275 w 1080398"/>
                <a:gd name="csY25" fmla="*/ 666750 h 1133475"/>
                <a:gd name="csX26" fmla="*/ 924125 w 1080398"/>
                <a:gd name="csY26" fmla="*/ 581025 h 1133475"/>
                <a:gd name="csX27" fmla="*/ 866975 w 1080398"/>
                <a:gd name="csY27" fmla="*/ 523875 h 1133475"/>
                <a:gd name="csX28" fmla="*/ 800300 w 1080398"/>
                <a:gd name="csY28" fmla="*/ 504825 h 1133475"/>
                <a:gd name="csX29" fmla="*/ 771725 w 1080398"/>
                <a:gd name="csY29" fmla="*/ 409575 h 1133475"/>
                <a:gd name="csX30" fmla="*/ 743150 w 1080398"/>
                <a:gd name="csY30" fmla="*/ 371475 h 1133475"/>
                <a:gd name="csX31" fmla="*/ 705050 w 1080398"/>
                <a:gd name="csY31" fmla="*/ 333375 h 1133475"/>
                <a:gd name="csX32" fmla="*/ 676475 w 1080398"/>
                <a:gd name="csY32" fmla="*/ 323850 h 1133475"/>
                <a:gd name="csX33" fmla="*/ 609800 w 1080398"/>
                <a:gd name="csY33" fmla="*/ 304800 h 1133475"/>
                <a:gd name="csX34" fmla="*/ 600275 w 1080398"/>
                <a:gd name="csY34" fmla="*/ 266700 h 1133475"/>
                <a:gd name="csX35" fmla="*/ 552650 w 1080398"/>
                <a:gd name="csY35" fmla="*/ 209550 h 1133475"/>
                <a:gd name="csX36" fmla="*/ 533600 w 1080398"/>
                <a:gd name="csY36" fmla="*/ 171450 h 1133475"/>
                <a:gd name="csX37" fmla="*/ 505025 w 1080398"/>
                <a:gd name="csY37" fmla="*/ 152400 h 1133475"/>
                <a:gd name="csX38" fmla="*/ 457400 w 1080398"/>
                <a:gd name="csY38" fmla="*/ 76200 h 1133475"/>
                <a:gd name="csX39" fmla="*/ 381200 w 1080398"/>
                <a:gd name="csY39" fmla="*/ 28575 h 1133475"/>
                <a:gd name="csX40" fmla="*/ 352625 w 1080398"/>
                <a:gd name="csY40" fmla="*/ 9525 h 1133475"/>
                <a:gd name="csX41" fmla="*/ 295475 w 1080398"/>
                <a:gd name="csY41" fmla="*/ 0 h 1133475"/>
                <a:gd name="csX42" fmla="*/ 124025 w 1080398"/>
                <a:gd name="csY42" fmla="*/ 19050 h 1133475"/>
                <a:gd name="csX43" fmla="*/ 95450 w 1080398"/>
                <a:gd name="csY43" fmla="*/ 38100 h 1133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80398" h="1133475">
                  <a:moveTo>
                    <a:pt x="95450" y="38100"/>
                  </a:moveTo>
                  <a:lnTo>
                    <a:pt x="95450" y="38100"/>
                  </a:lnTo>
                  <a:cubicBezTo>
                    <a:pt x="73225" y="53975"/>
                    <a:pt x="49189" y="67580"/>
                    <a:pt x="28775" y="85725"/>
                  </a:cubicBezTo>
                  <a:cubicBezTo>
                    <a:pt x="20219" y="93330"/>
                    <a:pt x="10026" y="102856"/>
                    <a:pt x="9725" y="114300"/>
                  </a:cubicBezTo>
                  <a:cubicBezTo>
                    <a:pt x="6800" y="225432"/>
                    <a:pt x="16075" y="336550"/>
                    <a:pt x="19250" y="447675"/>
                  </a:cubicBezTo>
                  <a:cubicBezTo>
                    <a:pt x="-6773" y="551767"/>
                    <a:pt x="-2691" y="497853"/>
                    <a:pt x="9725" y="609600"/>
                  </a:cubicBezTo>
                  <a:cubicBezTo>
                    <a:pt x="-283" y="769730"/>
                    <a:pt x="-5858" y="760300"/>
                    <a:pt x="9725" y="923925"/>
                  </a:cubicBezTo>
                  <a:cubicBezTo>
                    <a:pt x="10966" y="936957"/>
                    <a:pt x="16908" y="949145"/>
                    <a:pt x="19250" y="962025"/>
                  </a:cubicBezTo>
                  <a:cubicBezTo>
                    <a:pt x="19573" y="963799"/>
                    <a:pt x="32659" y="1065043"/>
                    <a:pt x="38300" y="1076325"/>
                  </a:cubicBezTo>
                  <a:cubicBezTo>
                    <a:pt x="44324" y="1088373"/>
                    <a:pt x="56527" y="1096276"/>
                    <a:pt x="66875" y="1104900"/>
                  </a:cubicBezTo>
                  <a:cubicBezTo>
                    <a:pt x="91494" y="1125416"/>
                    <a:pt x="95386" y="1123929"/>
                    <a:pt x="124025" y="1133475"/>
                  </a:cubicBezTo>
                  <a:cubicBezTo>
                    <a:pt x="155775" y="1130300"/>
                    <a:pt x="188075" y="1130636"/>
                    <a:pt x="219275" y="1123950"/>
                  </a:cubicBezTo>
                  <a:cubicBezTo>
                    <a:pt x="258825" y="1115475"/>
                    <a:pt x="252647" y="1100123"/>
                    <a:pt x="285950" y="1085850"/>
                  </a:cubicBezTo>
                  <a:cubicBezTo>
                    <a:pt x="297982" y="1080693"/>
                    <a:pt x="311079" y="1078094"/>
                    <a:pt x="324050" y="1076325"/>
                  </a:cubicBezTo>
                  <a:cubicBezTo>
                    <a:pt x="381024" y="1068556"/>
                    <a:pt x="495500" y="1057275"/>
                    <a:pt x="495500" y="1057275"/>
                  </a:cubicBezTo>
                  <a:cubicBezTo>
                    <a:pt x="535627" y="1047243"/>
                    <a:pt x="565205" y="1038225"/>
                    <a:pt x="609800" y="1038225"/>
                  </a:cubicBezTo>
                  <a:cubicBezTo>
                    <a:pt x="660699" y="1038225"/>
                    <a:pt x="711400" y="1044575"/>
                    <a:pt x="762200" y="1047750"/>
                  </a:cubicBezTo>
                  <a:cubicBezTo>
                    <a:pt x="898043" y="1074919"/>
                    <a:pt x="825167" y="1069283"/>
                    <a:pt x="981275" y="1057275"/>
                  </a:cubicBezTo>
                  <a:cubicBezTo>
                    <a:pt x="993975" y="1050925"/>
                    <a:pt x="1008467" y="1047315"/>
                    <a:pt x="1019375" y="1038225"/>
                  </a:cubicBezTo>
                  <a:cubicBezTo>
                    <a:pt x="1028169" y="1030896"/>
                    <a:pt x="1031096" y="1018444"/>
                    <a:pt x="1038425" y="1009650"/>
                  </a:cubicBezTo>
                  <a:cubicBezTo>
                    <a:pt x="1047049" y="999302"/>
                    <a:pt x="1057475" y="990600"/>
                    <a:pt x="1067000" y="981075"/>
                  </a:cubicBezTo>
                  <a:cubicBezTo>
                    <a:pt x="1084056" y="929906"/>
                    <a:pt x="1085656" y="938094"/>
                    <a:pt x="1067000" y="857250"/>
                  </a:cubicBezTo>
                  <a:cubicBezTo>
                    <a:pt x="1064426" y="846096"/>
                    <a:pt x="1052599" y="839136"/>
                    <a:pt x="1047950" y="828675"/>
                  </a:cubicBezTo>
                  <a:cubicBezTo>
                    <a:pt x="1029842" y="787931"/>
                    <a:pt x="1030458" y="772214"/>
                    <a:pt x="1019375" y="733425"/>
                  </a:cubicBezTo>
                  <a:cubicBezTo>
                    <a:pt x="1016617" y="723771"/>
                    <a:pt x="1014831" y="713567"/>
                    <a:pt x="1009850" y="704850"/>
                  </a:cubicBezTo>
                  <a:cubicBezTo>
                    <a:pt x="1001974" y="691067"/>
                    <a:pt x="990081" y="679959"/>
                    <a:pt x="981275" y="666750"/>
                  </a:cubicBezTo>
                  <a:cubicBezTo>
                    <a:pt x="955230" y="627683"/>
                    <a:pt x="954635" y="614925"/>
                    <a:pt x="924125" y="581025"/>
                  </a:cubicBezTo>
                  <a:cubicBezTo>
                    <a:pt x="906103" y="561000"/>
                    <a:pt x="892533" y="532394"/>
                    <a:pt x="866975" y="523875"/>
                  </a:cubicBezTo>
                  <a:cubicBezTo>
                    <a:pt x="825981" y="510210"/>
                    <a:pt x="848140" y="516785"/>
                    <a:pt x="800300" y="504825"/>
                  </a:cubicBezTo>
                  <a:cubicBezTo>
                    <a:pt x="749477" y="428590"/>
                    <a:pt x="820758" y="544417"/>
                    <a:pt x="771725" y="409575"/>
                  </a:cubicBezTo>
                  <a:cubicBezTo>
                    <a:pt x="766300" y="394656"/>
                    <a:pt x="753604" y="383422"/>
                    <a:pt x="743150" y="371475"/>
                  </a:cubicBezTo>
                  <a:cubicBezTo>
                    <a:pt x="731323" y="357958"/>
                    <a:pt x="719665" y="343814"/>
                    <a:pt x="705050" y="333375"/>
                  </a:cubicBezTo>
                  <a:cubicBezTo>
                    <a:pt x="696880" y="327539"/>
                    <a:pt x="686129" y="326608"/>
                    <a:pt x="676475" y="323850"/>
                  </a:cubicBezTo>
                  <a:cubicBezTo>
                    <a:pt x="592754" y="299930"/>
                    <a:pt x="678313" y="327638"/>
                    <a:pt x="609800" y="304800"/>
                  </a:cubicBezTo>
                  <a:cubicBezTo>
                    <a:pt x="606625" y="292100"/>
                    <a:pt x="605432" y="278732"/>
                    <a:pt x="600275" y="266700"/>
                  </a:cubicBezTo>
                  <a:cubicBezTo>
                    <a:pt x="584078" y="228906"/>
                    <a:pt x="577171" y="243879"/>
                    <a:pt x="552650" y="209550"/>
                  </a:cubicBezTo>
                  <a:cubicBezTo>
                    <a:pt x="544397" y="197996"/>
                    <a:pt x="542690" y="182358"/>
                    <a:pt x="533600" y="171450"/>
                  </a:cubicBezTo>
                  <a:cubicBezTo>
                    <a:pt x="526271" y="162656"/>
                    <a:pt x="513120" y="160495"/>
                    <a:pt x="505025" y="152400"/>
                  </a:cubicBezTo>
                  <a:cubicBezTo>
                    <a:pt x="395939" y="43314"/>
                    <a:pt x="547941" y="181831"/>
                    <a:pt x="457400" y="76200"/>
                  </a:cubicBezTo>
                  <a:cubicBezTo>
                    <a:pt x="435546" y="50703"/>
                    <a:pt x="408809" y="44351"/>
                    <a:pt x="381200" y="28575"/>
                  </a:cubicBezTo>
                  <a:cubicBezTo>
                    <a:pt x="371261" y="22895"/>
                    <a:pt x="363485" y="13145"/>
                    <a:pt x="352625" y="9525"/>
                  </a:cubicBezTo>
                  <a:cubicBezTo>
                    <a:pt x="334303" y="3418"/>
                    <a:pt x="314525" y="3175"/>
                    <a:pt x="295475" y="0"/>
                  </a:cubicBezTo>
                  <a:cubicBezTo>
                    <a:pt x="212804" y="5511"/>
                    <a:pt x="183110" y="-4584"/>
                    <a:pt x="124025" y="19050"/>
                  </a:cubicBezTo>
                  <a:cubicBezTo>
                    <a:pt x="117433" y="21687"/>
                    <a:pt x="100212" y="34925"/>
                    <a:pt x="95450" y="381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76" name="Freeform: Shape 75">
              <a:extLst>
                <a:ext uri="{FF2B5EF4-FFF2-40B4-BE49-F238E27FC236}">
                  <a16:creationId xmlns:a16="http://schemas.microsoft.com/office/drawing/2014/main" id="{8B1D29F4-853B-B15B-6958-6D476B637A12}"/>
                </a:ext>
              </a:extLst>
            </p:cNvPr>
            <p:cNvSpPr/>
            <p:nvPr/>
          </p:nvSpPr>
          <p:spPr>
            <a:xfrm>
              <a:off x="16238924" y="814352"/>
              <a:ext cx="852946" cy="894849"/>
            </a:xfrm>
            <a:custGeom>
              <a:avLst/>
              <a:gdLst>
                <a:gd name="csX0" fmla="*/ 95450 w 1080398"/>
                <a:gd name="csY0" fmla="*/ 38100 h 1133475"/>
                <a:gd name="csX1" fmla="*/ 95450 w 1080398"/>
                <a:gd name="csY1" fmla="*/ 38100 h 1133475"/>
                <a:gd name="csX2" fmla="*/ 28775 w 1080398"/>
                <a:gd name="csY2" fmla="*/ 85725 h 1133475"/>
                <a:gd name="csX3" fmla="*/ 9725 w 1080398"/>
                <a:gd name="csY3" fmla="*/ 114300 h 1133475"/>
                <a:gd name="csX4" fmla="*/ 19250 w 1080398"/>
                <a:gd name="csY4" fmla="*/ 447675 h 1133475"/>
                <a:gd name="csX5" fmla="*/ 9725 w 1080398"/>
                <a:gd name="csY5" fmla="*/ 609600 h 1133475"/>
                <a:gd name="csX6" fmla="*/ 9725 w 1080398"/>
                <a:gd name="csY6" fmla="*/ 923925 h 1133475"/>
                <a:gd name="csX7" fmla="*/ 19250 w 1080398"/>
                <a:gd name="csY7" fmla="*/ 962025 h 1133475"/>
                <a:gd name="csX8" fmla="*/ 38300 w 1080398"/>
                <a:gd name="csY8" fmla="*/ 1076325 h 1133475"/>
                <a:gd name="csX9" fmla="*/ 66875 w 1080398"/>
                <a:gd name="csY9" fmla="*/ 1104900 h 1133475"/>
                <a:gd name="csX10" fmla="*/ 124025 w 1080398"/>
                <a:gd name="csY10" fmla="*/ 1133475 h 1133475"/>
                <a:gd name="csX11" fmla="*/ 219275 w 1080398"/>
                <a:gd name="csY11" fmla="*/ 1123950 h 1133475"/>
                <a:gd name="csX12" fmla="*/ 285950 w 1080398"/>
                <a:gd name="csY12" fmla="*/ 1085850 h 1133475"/>
                <a:gd name="csX13" fmla="*/ 324050 w 1080398"/>
                <a:gd name="csY13" fmla="*/ 1076325 h 1133475"/>
                <a:gd name="csX14" fmla="*/ 495500 w 1080398"/>
                <a:gd name="csY14" fmla="*/ 1057275 h 1133475"/>
                <a:gd name="csX15" fmla="*/ 609800 w 1080398"/>
                <a:gd name="csY15" fmla="*/ 1038225 h 1133475"/>
                <a:gd name="csX16" fmla="*/ 762200 w 1080398"/>
                <a:gd name="csY16" fmla="*/ 1047750 h 1133475"/>
                <a:gd name="csX17" fmla="*/ 981275 w 1080398"/>
                <a:gd name="csY17" fmla="*/ 1057275 h 1133475"/>
                <a:gd name="csX18" fmla="*/ 1019375 w 1080398"/>
                <a:gd name="csY18" fmla="*/ 1038225 h 1133475"/>
                <a:gd name="csX19" fmla="*/ 1038425 w 1080398"/>
                <a:gd name="csY19" fmla="*/ 1009650 h 1133475"/>
                <a:gd name="csX20" fmla="*/ 1067000 w 1080398"/>
                <a:gd name="csY20" fmla="*/ 981075 h 1133475"/>
                <a:gd name="csX21" fmla="*/ 1067000 w 1080398"/>
                <a:gd name="csY21" fmla="*/ 857250 h 1133475"/>
                <a:gd name="csX22" fmla="*/ 1047950 w 1080398"/>
                <a:gd name="csY22" fmla="*/ 828675 h 1133475"/>
                <a:gd name="csX23" fmla="*/ 1019375 w 1080398"/>
                <a:gd name="csY23" fmla="*/ 733425 h 1133475"/>
                <a:gd name="csX24" fmla="*/ 1009850 w 1080398"/>
                <a:gd name="csY24" fmla="*/ 704850 h 1133475"/>
                <a:gd name="csX25" fmla="*/ 981275 w 1080398"/>
                <a:gd name="csY25" fmla="*/ 666750 h 1133475"/>
                <a:gd name="csX26" fmla="*/ 924125 w 1080398"/>
                <a:gd name="csY26" fmla="*/ 581025 h 1133475"/>
                <a:gd name="csX27" fmla="*/ 866975 w 1080398"/>
                <a:gd name="csY27" fmla="*/ 523875 h 1133475"/>
                <a:gd name="csX28" fmla="*/ 800300 w 1080398"/>
                <a:gd name="csY28" fmla="*/ 504825 h 1133475"/>
                <a:gd name="csX29" fmla="*/ 771725 w 1080398"/>
                <a:gd name="csY29" fmla="*/ 409575 h 1133475"/>
                <a:gd name="csX30" fmla="*/ 743150 w 1080398"/>
                <a:gd name="csY30" fmla="*/ 371475 h 1133475"/>
                <a:gd name="csX31" fmla="*/ 705050 w 1080398"/>
                <a:gd name="csY31" fmla="*/ 333375 h 1133475"/>
                <a:gd name="csX32" fmla="*/ 676475 w 1080398"/>
                <a:gd name="csY32" fmla="*/ 323850 h 1133475"/>
                <a:gd name="csX33" fmla="*/ 609800 w 1080398"/>
                <a:gd name="csY33" fmla="*/ 304800 h 1133475"/>
                <a:gd name="csX34" fmla="*/ 600275 w 1080398"/>
                <a:gd name="csY34" fmla="*/ 266700 h 1133475"/>
                <a:gd name="csX35" fmla="*/ 552650 w 1080398"/>
                <a:gd name="csY35" fmla="*/ 209550 h 1133475"/>
                <a:gd name="csX36" fmla="*/ 533600 w 1080398"/>
                <a:gd name="csY36" fmla="*/ 171450 h 1133475"/>
                <a:gd name="csX37" fmla="*/ 505025 w 1080398"/>
                <a:gd name="csY37" fmla="*/ 152400 h 1133475"/>
                <a:gd name="csX38" fmla="*/ 457400 w 1080398"/>
                <a:gd name="csY38" fmla="*/ 76200 h 1133475"/>
                <a:gd name="csX39" fmla="*/ 381200 w 1080398"/>
                <a:gd name="csY39" fmla="*/ 28575 h 1133475"/>
                <a:gd name="csX40" fmla="*/ 352625 w 1080398"/>
                <a:gd name="csY40" fmla="*/ 9525 h 1133475"/>
                <a:gd name="csX41" fmla="*/ 295475 w 1080398"/>
                <a:gd name="csY41" fmla="*/ 0 h 1133475"/>
                <a:gd name="csX42" fmla="*/ 124025 w 1080398"/>
                <a:gd name="csY42" fmla="*/ 19050 h 1133475"/>
                <a:gd name="csX43" fmla="*/ 95450 w 1080398"/>
                <a:gd name="csY43" fmla="*/ 38100 h 1133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80398" h="1133475">
                  <a:moveTo>
                    <a:pt x="95450" y="38100"/>
                  </a:moveTo>
                  <a:lnTo>
                    <a:pt x="95450" y="38100"/>
                  </a:lnTo>
                  <a:cubicBezTo>
                    <a:pt x="73225" y="53975"/>
                    <a:pt x="49189" y="67580"/>
                    <a:pt x="28775" y="85725"/>
                  </a:cubicBezTo>
                  <a:cubicBezTo>
                    <a:pt x="20219" y="93330"/>
                    <a:pt x="10026" y="102856"/>
                    <a:pt x="9725" y="114300"/>
                  </a:cubicBezTo>
                  <a:cubicBezTo>
                    <a:pt x="6800" y="225432"/>
                    <a:pt x="16075" y="336550"/>
                    <a:pt x="19250" y="447675"/>
                  </a:cubicBezTo>
                  <a:cubicBezTo>
                    <a:pt x="-6773" y="551767"/>
                    <a:pt x="-2691" y="497853"/>
                    <a:pt x="9725" y="609600"/>
                  </a:cubicBezTo>
                  <a:cubicBezTo>
                    <a:pt x="-283" y="769730"/>
                    <a:pt x="-5858" y="760300"/>
                    <a:pt x="9725" y="923925"/>
                  </a:cubicBezTo>
                  <a:cubicBezTo>
                    <a:pt x="10966" y="936957"/>
                    <a:pt x="16908" y="949145"/>
                    <a:pt x="19250" y="962025"/>
                  </a:cubicBezTo>
                  <a:cubicBezTo>
                    <a:pt x="19573" y="963799"/>
                    <a:pt x="32659" y="1065043"/>
                    <a:pt x="38300" y="1076325"/>
                  </a:cubicBezTo>
                  <a:cubicBezTo>
                    <a:pt x="44324" y="1088373"/>
                    <a:pt x="56527" y="1096276"/>
                    <a:pt x="66875" y="1104900"/>
                  </a:cubicBezTo>
                  <a:cubicBezTo>
                    <a:pt x="91494" y="1125416"/>
                    <a:pt x="95386" y="1123929"/>
                    <a:pt x="124025" y="1133475"/>
                  </a:cubicBezTo>
                  <a:cubicBezTo>
                    <a:pt x="155775" y="1130300"/>
                    <a:pt x="188075" y="1130636"/>
                    <a:pt x="219275" y="1123950"/>
                  </a:cubicBezTo>
                  <a:cubicBezTo>
                    <a:pt x="258825" y="1115475"/>
                    <a:pt x="252647" y="1100123"/>
                    <a:pt x="285950" y="1085850"/>
                  </a:cubicBezTo>
                  <a:cubicBezTo>
                    <a:pt x="297982" y="1080693"/>
                    <a:pt x="311079" y="1078094"/>
                    <a:pt x="324050" y="1076325"/>
                  </a:cubicBezTo>
                  <a:cubicBezTo>
                    <a:pt x="381024" y="1068556"/>
                    <a:pt x="495500" y="1057275"/>
                    <a:pt x="495500" y="1057275"/>
                  </a:cubicBezTo>
                  <a:cubicBezTo>
                    <a:pt x="535627" y="1047243"/>
                    <a:pt x="565205" y="1038225"/>
                    <a:pt x="609800" y="1038225"/>
                  </a:cubicBezTo>
                  <a:cubicBezTo>
                    <a:pt x="660699" y="1038225"/>
                    <a:pt x="711400" y="1044575"/>
                    <a:pt x="762200" y="1047750"/>
                  </a:cubicBezTo>
                  <a:cubicBezTo>
                    <a:pt x="898043" y="1074919"/>
                    <a:pt x="825167" y="1069283"/>
                    <a:pt x="981275" y="1057275"/>
                  </a:cubicBezTo>
                  <a:cubicBezTo>
                    <a:pt x="993975" y="1050925"/>
                    <a:pt x="1008467" y="1047315"/>
                    <a:pt x="1019375" y="1038225"/>
                  </a:cubicBezTo>
                  <a:cubicBezTo>
                    <a:pt x="1028169" y="1030896"/>
                    <a:pt x="1031096" y="1018444"/>
                    <a:pt x="1038425" y="1009650"/>
                  </a:cubicBezTo>
                  <a:cubicBezTo>
                    <a:pt x="1047049" y="999302"/>
                    <a:pt x="1057475" y="990600"/>
                    <a:pt x="1067000" y="981075"/>
                  </a:cubicBezTo>
                  <a:cubicBezTo>
                    <a:pt x="1084056" y="929906"/>
                    <a:pt x="1085656" y="938094"/>
                    <a:pt x="1067000" y="857250"/>
                  </a:cubicBezTo>
                  <a:cubicBezTo>
                    <a:pt x="1064426" y="846096"/>
                    <a:pt x="1052599" y="839136"/>
                    <a:pt x="1047950" y="828675"/>
                  </a:cubicBezTo>
                  <a:cubicBezTo>
                    <a:pt x="1029842" y="787931"/>
                    <a:pt x="1030458" y="772214"/>
                    <a:pt x="1019375" y="733425"/>
                  </a:cubicBezTo>
                  <a:cubicBezTo>
                    <a:pt x="1016617" y="723771"/>
                    <a:pt x="1014831" y="713567"/>
                    <a:pt x="1009850" y="704850"/>
                  </a:cubicBezTo>
                  <a:cubicBezTo>
                    <a:pt x="1001974" y="691067"/>
                    <a:pt x="990081" y="679959"/>
                    <a:pt x="981275" y="666750"/>
                  </a:cubicBezTo>
                  <a:cubicBezTo>
                    <a:pt x="955230" y="627683"/>
                    <a:pt x="954635" y="614925"/>
                    <a:pt x="924125" y="581025"/>
                  </a:cubicBezTo>
                  <a:cubicBezTo>
                    <a:pt x="906103" y="561000"/>
                    <a:pt x="892533" y="532394"/>
                    <a:pt x="866975" y="523875"/>
                  </a:cubicBezTo>
                  <a:cubicBezTo>
                    <a:pt x="825981" y="510210"/>
                    <a:pt x="848140" y="516785"/>
                    <a:pt x="800300" y="504825"/>
                  </a:cubicBezTo>
                  <a:cubicBezTo>
                    <a:pt x="749477" y="428590"/>
                    <a:pt x="820758" y="544417"/>
                    <a:pt x="771725" y="409575"/>
                  </a:cubicBezTo>
                  <a:cubicBezTo>
                    <a:pt x="766300" y="394656"/>
                    <a:pt x="753604" y="383422"/>
                    <a:pt x="743150" y="371475"/>
                  </a:cubicBezTo>
                  <a:cubicBezTo>
                    <a:pt x="731323" y="357958"/>
                    <a:pt x="719665" y="343814"/>
                    <a:pt x="705050" y="333375"/>
                  </a:cubicBezTo>
                  <a:cubicBezTo>
                    <a:pt x="696880" y="327539"/>
                    <a:pt x="686129" y="326608"/>
                    <a:pt x="676475" y="323850"/>
                  </a:cubicBezTo>
                  <a:cubicBezTo>
                    <a:pt x="592754" y="299930"/>
                    <a:pt x="678313" y="327638"/>
                    <a:pt x="609800" y="304800"/>
                  </a:cubicBezTo>
                  <a:cubicBezTo>
                    <a:pt x="606625" y="292100"/>
                    <a:pt x="605432" y="278732"/>
                    <a:pt x="600275" y="266700"/>
                  </a:cubicBezTo>
                  <a:cubicBezTo>
                    <a:pt x="584078" y="228906"/>
                    <a:pt x="577171" y="243879"/>
                    <a:pt x="552650" y="209550"/>
                  </a:cubicBezTo>
                  <a:cubicBezTo>
                    <a:pt x="544397" y="197996"/>
                    <a:pt x="542690" y="182358"/>
                    <a:pt x="533600" y="171450"/>
                  </a:cubicBezTo>
                  <a:cubicBezTo>
                    <a:pt x="526271" y="162656"/>
                    <a:pt x="513120" y="160495"/>
                    <a:pt x="505025" y="152400"/>
                  </a:cubicBezTo>
                  <a:cubicBezTo>
                    <a:pt x="395939" y="43314"/>
                    <a:pt x="547941" y="181831"/>
                    <a:pt x="457400" y="76200"/>
                  </a:cubicBezTo>
                  <a:cubicBezTo>
                    <a:pt x="435546" y="50703"/>
                    <a:pt x="408809" y="44351"/>
                    <a:pt x="381200" y="28575"/>
                  </a:cubicBezTo>
                  <a:cubicBezTo>
                    <a:pt x="371261" y="22895"/>
                    <a:pt x="363485" y="13145"/>
                    <a:pt x="352625" y="9525"/>
                  </a:cubicBezTo>
                  <a:cubicBezTo>
                    <a:pt x="334303" y="3418"/>
                    <a:pt x="314525" y="3175"/>
                    <a:pt x="295475" y="0"/>
                  </a:cubicBezTo>
                  <a:cubicBezTo>
                    <a:pt x="212804" y="5511"/>
                    <a:pt x="183110" y="-4584"/>
                    <a:pt x="124025" y="19050"/>
                  </a:cubicBezTo>
                  <a:cubicBezTo>
                    <a:pt x="117433" y="21687"/>
                    <a:pt x="100212" y="34925"/>
                    <a:pt x="95450" y="381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77" name="Freeform: Shape 76">
              <a:extLst>
                <a:ext uri="{FF2B5EF4-FFF2-40B4-BE49-F238E27FC236}">
                  <a16:creationId xmlns:a16="http://schemas.microsoft.com/office/drawing/2014/main" id="{DD368078-FF65-CE96-383B-CBAC6B5AF208}"/>
                </a:ext>
              </a:extLst>
            </p:cNvPr>
            <p:cNvSpPr/>
            <p:nvPr/>
          </p:nvSpPr>
          <p:spPr>
            <a:xfrm>
              <a:off x="18873808" y="793537"/>
              <a:ext cx="852946" cy="894849"/>
            </a:xfrm>
            <a:custGeom>
              <a:avLst/>
              <a:gdLst>
                <a:gd name="csX0" fmla="*/ 95450 w 1080398"/>
                <a:gd name="csY0" fmla="*/ 38100 h 1133475"/>
                <a:gd name="csX1" fmla="*/ 95450 w 1080398"/>
                <a:gd name="csY1" fmla="*/ 38100 h 1133475"/>
                <a:gd name="csX2" fmla="*/ 28775 w 1080398"/>
                <a:gd name="csY2" fmla="*/ 85725 h 1133475"/>
                <a:gd name="csX3" fmla="*/ 9725 w 1080398"/>
                <a:gd name="csY3" fmla="*/ 114300 h 1133475"/>
                <a:gd name="csX4" fmla="*/ 19250 w 1080398"/>
                <a:gd name="csY4" fmla="*/ 447675 h 1133475"/>
                <a:gd name="csX5" fmla="*/ 9725 w 1080398"/>
                <a:gd name="csY5" fmla="*/ 609600 h 1133475"/>
                <a:gd name="csX6" fmla="*/ 9725 w 1080398"/>
                <a:gd name="csY6" fmla="*/ 923925 h 1133475"/>
                <a:gd name="csX7" fmla="*/ 19250 w 1080398"/>
                <a:gd name="csY7" fmla="*/ 962025 h 1133475"/>
                <a:gd name="csX8" fmla="*/ 38300 w 1080398"/>
                <a:gd name="csY8" fmla="*/ 1076325 h 1133475"/>
                <a:gd name="csX9" fmla="*/ 66875 w 1080398"/>
                <a:gd name="csY9" fmla="*/ 1104900 h 1133475"/>
                <a:gd name="csX10" fmla="*/ 124025 w 1080398"/>
                <a:gd name="csY10" fmla="*/ 1133475 h 1133475"/>
                <a:gd name="csX11" fmla="*/ 219275 w 1080398"/>
                <a:gd name="csY11" fmla="*/ 1123950 h 1133475"/>
                <a:gd name="csX12" fmla="*/ 285950 w 1080398"/>
                <a:gd name="csY12" fmla="*/ 1085850 h 1133475"/>
                <a:gd name="csX13" fmla="*/ 324050 w 1080398"/>
                <a:gd name="csY13" fmla="*/ 1076325 h 1133475"/>
                <a:gd name="csX14" fmla="*/ 495500 w 1080398"/>
                <a:gd name="csY14" fmla="*/ 1057275 h 1133475"/>
                <a:gd name="csX15" fmla="*/ 609800 w 1080398"/>
                <a:gd name="csY15" fmla="*/ 1038225 h 1133475"/>
                <a:gd name="csX16" fmla="*/ 762200 w 1080398"/>
                <a:gd name="csY16" fmla="*/ 1047750 h 1133475"/>
                <a:gd name="csX17" fmla="*/ 981275 w 1080398"/>
                <a:gd name="csY17" fmla="*/ 1057275 h 1133475"/>
                <a:gd name="csX18" fmla="*/ 1019375 w 1080398"/>
                <a:gd name="csY18" fmla="*/ 1038225 h 1133475"/>
                <a:gd name="csX19" fmla="*/ 1038425 w 1080398"/>
                <a:gd name="csY19" fmla="*/ 1009650 h 1133475"/>
                <a:gd name="csX20" fmla="*/ 1067000 w 1080398"/>
                <a:gd name="csY20" fmla="*/ 981075 h 1133475"/>
                <a:gd name="csX21" fmla="*/ 1067000 w 1080398"/>
                <a:gd name="csY21" fmla="*/ 857250 h 1133475"/>
                <a:gd name="csX22" fmla="*/ 1047950 w 1080398"/>
                <a:gd name="csY22" fmla="*/ 828675 h 1133475"/>
                <a:gd name="csX23" fmla="*/ 1019375 w 1080398"/>
                <a:gd name="csY23" fmla="*/ 733425 h 1133475"/>
                <a:gd name="csX24" fmla="*/ 1009850 w 1080398"/>
                <a:gd name="csY24" fmla="*/ 704850 h 1133475"/>
                <a:gd name="csX25" fmla="*/ 981275 w 1080398"/>
                <a:gd name="csY25" fmla="*/ 666750 h 1133475"/>
                <a:gd name="csX26" fmla="*/ 924125 w 1080398"/>
                <a:gd name="csY26" fmla="*/ 581025 h 1133475"/>
                <a:gd name="csX27" fmla="*/ 866975 w 1080398"/>
                <a:gd name="csY27" fmla="*/ 523875 h 1133475"/>
                <a:gd name="csX28" fmla="*/ 800300 w 1080398"/>
                <a:gd name="csY28" fmla="*/ 504825 h 1133475"/>
                <a:gd name="csX29" fmla="*/ 771725 w 1080398"/>
                <a:gd name="csY29" fmla="*/ 409575 h 1133475"/>
                <a:gd name="csX30" fmla="*/ 743150 w 1080398"/>
                <a:gd name="csY30" fmla="*/ 371475 h 1133475"/>
                <a:gd name="csX31" fmla="*/ 705050 w 1080398"/>
                <a:gd name="csY31" fmla="*/ 333375 h 1133475"/>
                <a:gd name="csX32" fmla="*/ 676475 w 1080398"/>
                <a:gd name="csY32" fmla="*/ 323850 h 1133475"/>
                <a:gd name="csX33" fmla="*/ 609800 w 1080398"/>
                <a:gd name="csY33" fmla="*/ 304800 h 1133475"/>
                <a:gd name="csX34" fmla="*/ 600275 w 1080398"/>
                <a:gd name="csY34" fmla="*/ 266700 h 1133475"/>
                <a:gd name="csX35" fmla="*/ 552650 w 1080398"/>
                <a:gd name="csY35" fmla="*/ 209550 h 1133475"/>
                <a:gd name="csX36" fmla="*/ 533600 w 1080398"/>
                <a:gd name="csY36" fmla="*/ 171450 h 1133475"/>
                <a:gd name="csX37" fmla="*/ 505025 w 1080398"/>
                <a:gd name="csY37" fmla="*/ 152400 h 1133475"/>
                <a:gd name="csX38" fmla="*/ 457400 w 1080398"/>
                <a:gd name="csY38" fmla="*/ 76200 h 1133475"/>
                <a:gd name="csX39" fmla="*/ 381200 w 1080398"/>
                <a:gd name="csY39" fmla="*/ 28575 h 1133475"/>
                <a:gd name="csX40" fmla="*/ 352625 w 1080398"/>
                <a:gd name="csY40" fmla="*/ 9525 h 1133475"/>
                <a:gd name="csX41" fmla="*/ 295475 w 1080398"/>
                <a:gd name="csY41" fmla="*/ 0 h 1133475"/>
                <a:gd name="csX42" fmla="*/ 124025 w 1080398"/>
                <a:gd name="csY42" fmla="*/ 19050 h 1133475"/>
                <a:gd name="csX43" fmla="*/ 95450 w 1080398"/>
                <a:gd name="csY43" fmla="*/ 38100 h 1133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080398" h="1133475">
                  <a:moveTo>
                    <a:pt x="95450" y="38100"/>
                  </a:moveTo>
                  <a:lnTo>
                    <a:pt x="95450" y="38100"/>
                  </a:lnTo>
                  <a:cubicBezTo>
                    <a:pt x="73225" y="53975"/>
                    <a:pt x="49189" y="67580"/>
                    <a:pt x="28775" y="85725"/>
                  </a:cubicBezTo>
                  <a:cubicBezTo>
                    <a:pt x="20219" y="93330"/>
                    <a:pt x="10026" y="102856"/>
                    <a:pt x="9725" y="114300"/>
                  </a:cubicBezTo>
                  <a:cubicBezTo>
                    <a:pt x="6800" y="225432"/>
                    <a:pt x="16075" y="336550"/>
                    <a:pt x="19250" y="447675"/>
                  </a:cubicBezTo>
                  <a:cubicBezTo>
                    <a:pt x="-6773" y="551767"/>
                    <a:pt x="-2691" y="497853"/>
                    <a:pt x="9725" y="609600"/>
                  </a:cubicBezTo>
                  <a:cubicBezTo>
                    <a:pt x="-283" y="769730"/>
                    <a:pt x="-5858" y="760300"/>
                    <a:pt x="9725" y="923925"/>
                  </a:cubicBezTo>
                  <a:cubicBezTo>
                    <a:pt x="10966" y="936957"/>
                    <a:pt x="16908" y="949145"/>
                    <a:pt x="19250" y="962025"/>
                  </a:cubicBezTo>
                  <a:cubicBezTo>
                    <a:pt x="19573" y="963799"/>
                    <a:pt x="32659" y="1065043"/>
                    <a:pt x="38300" y="1076325"/>
                  </a:cubicBezTo>
                  <a:cubicBezTo>
                    <a:pt x="44324" y="1088373"/>
                    <a:pt x="56527" y="1096276"/>
                    <a:pt x="66875" y="1104900"/>
                  </a:cubicBezTo>
                  <a:cubicBezTo>
                    <a:pt x="91494" y="1125416"/>
                    <a:pt x="95386" y="1123929"/>
                    <a:pt x="124025" y="1133475"/>
                  </a:cubicBezTo>
                  <a:cubicBezTo>
                    <a:pt x="155775" y="1130300"/>
                    <a:pt x="188075" y="1130636"/>
                    <a:pt x="219275" y="1123950"/>
                  </a:cubicBezTo>
                  <a:cubicBezTo>
                    <a:pt x="258825" y="1115475"/>
                    <a:pt x="252647" y="1100123"/>
                    <a:pt x="285950" y="1085850"/>
                  </a:cubicBezTo>
                  <a:cubicBezTo>
                    <a:pt x="297982" y="1080693"/>
                    <a:pt x="311079" y="1078094"/>
                    <a:pt x="324050" y="1076325"/>
                  </a:cubicBezTo>
                  <a:cubicBezTo>
                    <a:pt x="381024" y="1068556"/>
                    <a:pt x="495500" y="1057275"/>
                    <a:pt x="495500" y="1057275"/>
                  </a:cubicBezTo>
                  <a:cubicBezTo>
                    <a:pt x="535627" y="1047243"/>
                    <a:pt x="565205" y="1038225"/>
                    <a:pt x="609800" y="1038225"/>
                  </a:cubicBezTo>
                  <a:cubicBezTo>
                    <a:pt x="660699" y="1038225"/>
                    <a:pt x="711400" y="1044575"/>
                    <a:pt x="762200" y="1047750"/>
                  </a:cubicBezTo>
                  <a:cubicBezTo>
                    <a:pt x="898043" y="1074919"/>
                    <a:pt x="825167" y="1069283"/>
                    <a:pt x="981275" y="1057275"/>
                  </a:cubicBezTo>
                  <a:cubicBezTo>
                    <a:pt x="993975" y="1050925"/>
                    <a:pt x="1008467" y="1047315"/>
                    <a:pt x="1019375" y="1038225"/>
                  </a:cubicBezTo>
                  <a:cubicBezTo>
                    <a:pt x="1028169" y="1030896"/>
                    <a:pt x="1031096" y="1018444"/>
                    <a:pt x="1038425" y="1009650"/>
                  </a:cubicBezTo>
                  <a:cubicBezTo>
                    <a:pt x="1047049" y="999302"/>
                    <a:pt x="1057475" y="990600"/>
                    <a:pt x="1067000" y="981075"/>
                  </a:cubicBezTo>
                  <a:cubicBezTo>
                    <a:pt x="1084056" y="929906"/>
                    <a:pt x="1085656" y="938094"/>
                    <a:pt x="1067000" y="857250"/>
                  </a:cubicBezTo>
                  <a:cubicBezTo>
                    <a:pt x="1064426" y="846096"/>
                    <a:pt x="1052599" y="839136"/>
                    <a:pt x="1047950" y="828675"/>
                  </a:cubicBezTo>
                  <a:cubicBezTo>
                    <a:pt x="1029842" y="787931"/>
                    <a:pt x="1030458" y="772214"/>
                    <a:pt x="1019375" y="733425"/>
                  </a:cubicBezTo>
                  <a:cubicBezTo>
                    <a:pt x="1016617" y="723771"/>
                    <a:pt x="1014831" y="713567"/>
                    <a:pt x="1009850" y="704850"/>
                  </a:cubicBezTo>
                  <a:cubicBezTo>
                    <a:pt x="1001974" y="691067"/>
                    <a:pt x="990081" y="679959"/>
                    <a:pt x="981275" y="666750"/>
                  </a:cubicBezTo>
                  <a:cubicBezTo>
                    <a:pt x="955230" y="627683"/>
                    <a:pt x="954635" y="614925"/>
                    <a:pt x="924125" y="581025"/>
                  </a:cubicBezTo>
                  <a:cubicBezTo>
                    <a:pt x="906103" y="561000"/>
                    <a:pt x="892533" y="532394"/>
                    <a:pt x="866975" y="523875"/>
                  </a:cubicBezTo>
                  <a:cubicBezTo>
                    <a:pt x="825981" y="510210"/>
                    <a:pt x="848140" y="516785"/>
                    <a:pt x="800300" y="504825"/>
                  </a:cubicBezTo>
                  <a:cubicBezTo>
                    <a:pt x="749477" y="428590"/>
                    <a:pt x="820758" y="544417"/>
                    <a:pt x="771725" y="409575"/>
                  </a:cubicBezTo>
                  <a:cubicBezTo>
                    <a:pt x="766300" y="394656"/>
                    <a:pt x="753604" y="383422"/>
                    <a:pt x="743150" y="371475"/>
                  </a:cubicBezTo>
                  <a:cubicBezTo>
                    <a:pt x="731323" y="357958"/>
                    <a:pt x="719665" y="343814"/>
                    <a:pt x="705050" y="333375"/>
                  </a:cubicBezTo>
                  <a:cubicBezTo>
                    <a:pt x="696880" y="327539"/>
                    <a:pt x="686129" y="326608"/>
                    <a:pt x="676475" y="323850"/>
                  </a:cubicBezTo>
                  <a:cubicBezTo>
                    <a:pt x="592754" y="299930"/>
                    <a:pt x="678313" y="327638"/>
                    <a:pt x="609800" y="304800"/>
                  </a:cubicBezTo>
                  <a:cubicBezTo>
                    <a:pt x="606625" y="292100"/>
                    <a:pt x="605432" y="278732"/>
                    <a:pt x="600275" y="266700"/>
                  </a:cubicBezTo>
                  <a:cubicBezTo>
                    <a:pt x="584078" y="228906"/>
                    <a:pt x="577171" y="243879"/>
                    <a:pt x="552650" y="209550"/>
                  </a:cubicBezTo>
                  <a:cubicBezTo>
                    <a:pt x="544397" y="197996"/>
                    <a:pt x="542690" y="182358"/>
                    <a:pt x="533600" y="171450"/>
                  </a:cubicBezTo>
                  <a:cubicBezTo>
                    <a:pt x="526271" y="162656"/>
                    <a:pt x="513120" y="160495"/>
                    <a:pt x="505025" y="152400"/>
                  </a:cubicBezTo>
                  <a:cubicBezTo>
                    <a:pt x="395939" y="43314"/>
                    <a:pt x="547941" y="181831"/>
                    <a:pt x="457400" y="76200"/>
                  </a:cubicBezTo>
                  <a:cubicBezTo>
                    <a:pt x="435546" y="50703"/>
                    <a:pt x="408809" y="44351"/>
                    <a:pt x="381200" y="28575"/>
                  </a:cubicBezTo>
                  <a:cubicBezTo>
                    <a:pt x="371261" y="22895"/>
                    <a:pt x="363485" y="13145"/>
                    <a:pt x="352625" y="9525"/>
                  </a:cubicBezTo>
                  <a:cubicBezTo>
                    <a:pt x="334303" y="3418"/>
                    <a:pt x="314525" y="3175"/>
                    <a:pt x="295475" y="0"/>
                  </a:cubicBezTo>
                  <a:cubicBezTo>
                    <a:pt x="212804" y="5511"/>
                    <a:pt x="183110" y="-4584"/>
                    <a:pt x="124025" y="19050"/>
                  </a:cubicBezTo>
                  <a:cubicBezTo>
                    <a:pt x="117433" y="21687"/>
                    <a:pt x="100212" y="34925"/>
                    <a:pt x="95450" y="381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93" name="TextBox 92">
              <a:extLst>
                <a:ext uri="{FF2B5EF4-FFF2-40B4-BE49-F238E27FC236}">
                  <a16:creationId xmlns:a16="http://schemas.microsoft.com/office/drawing/2014/main" id="{9B50DDB7-F833-DBDE-DBC5-925722FF9FD6}"/>
                </a:ext>
              </a:extLst>
            </p:cNvPr>
            <p:cNvSpPr txBox="1"/>
            <p:nvPr/>
          </p:nvSpPr>
          <p:spPr>
            <a:xfrm>
              <a:off x="4229483"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94" name="TextBox 93">
              <a:extLst>
                <a:ext uri="{FF2B5EF4-FFF2-40B4-BE49-F238E27FC236}">
                  <a16:creationId xmlns:a16="http://schemas.microsoft.com/office/drawing/2014/main" id="{717DD7D5-9E00-EAC8-088A-5E3167369621}"/>
                </a:ext>
              </a:extLst>
            </p:cNvPr>
            <p:cNvSpPr txBox="1"/>
            <p:nvPr/>
          </p:nvSpPr>
          <p:spPr>
            <a:xfrm>
              <a:off x="6313535"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95" name="TextBox 94">
              <a:extLst>
                <a:ext uri="{FF2B5EF4-FFF2-40B4-BE49-F238E27FC236}">
                  <a16:creationId xmlns:a16="http://schemas.microsoft.com/office/drawing/2014/main" id="{4F094511-66B3-9C4E-8F7D-CDC92F6F6779}"/>
                </a:ext>
              </a:extLst>
            </p:cNvPr>
            <p:cNvSpPr txBox="1"/>
            <p:nvPr/>
          </p:nvSpPr>
          <p:spPr>
            <a:xfrm>
              <a:off x="12518936"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96" name="TextBox 95">
              <a:extLst>
                <a:ext uri="{FF2B5EF4-FFF2-40B4-BE49-F238E27FC236}">
                  <a16:creationId xmlns:a16="http://schemas.microsoft.com/office/drawing/2014/main" id="{F584D8FF-38DE-D064-440C-043A6065E35C}"/>
                </a:ext>
              </a:extLst>
            </p:cNvPr>
            <p:cNvSpPr txBox="1"/>
            <p:nvPr/>
          </p:nvSpPr>
          <p:spPr>
            <a:xfrm>
              <a:off x="14602988"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97" name="TextBox 96">
              <a:extLst>
                <a:ext uri="{FF2B5EF4-FFF2-40B4-BE49-F238E27FC236}">
                  <a16:creationId xmlns:a16="http://schemas.microsoft.com/office/drawing/2014/main" id="{7D43726B-05F2-DFDB-2815-8AD0AE1FB978}"/>
                </a:ext>
              </a:extLst>
            </p:cNvPr>
            <p:cNvSpPr txBox="1"/>
            <p:nvPr/>
          </p:nvSpPr>
          <p:spPr>
            <a:xfrm>
              <a:off x="6835738"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98" name="TextBox 97">
              <a:extLst>
                <a:ext uri="{FF2B5EF4-FFF2-40B4-BE49-F238E27FC236}">
                  <a16:creationId xmlns:a16="http://schemas.microsoft.com/office/drawing/2014/main" id="{35F159B3-46DB-E5A4-04F8-DE2A65EF460F}"/>
                </a:ext>
              </a:extLst>
            </p:cNvPr>
            <p:cNvSpPr txBox="1"/>
            <p:nvPr/>
          </p:nvSpPr>
          <p:spPr>
            <a:xfrm>
              <a:off x="8919790"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99" name="TextBox 98">
              <a:extLst>
                <a:ext uri="{FF2B5EF4-FFF2-40B4-BE49-F238E27FC236}">
                  <a16:creationId xmlns:a16="http://schemas.microsoft.com/office/drawing/2014/main" id="{3E8A1982-C25C-3157-B09D-C576FDAFD8D7}"/>
                </a:ext>
              </a:extLst>
            </p:cNvPr>
            <p:cNvSpPr txBox="1"/>
            <p:nvPr/>
          </p:nvSpPr>
          <p:spPr>
            <a:xfrm>
              <a:off x="9524722"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100" name="TextBox 99">
              <a:extLst>
                <a:ext uri="{FF2B5EF4-FFF2-40B4-BE49-F238E27FC236}">
                  <a16:creationId xmlns:a16="http://schemas.microsoft.com/office/drawing/2014/main" id="{1304A404-1D74-4523-5155-EA407ADDF63E}"/>
                </a:ext>
              </a:extLst>
            </p:cNvPr>
            <p:cNvSpPr txBox="1"/>
            <p:nvPr/>
          </p:nvSpPr>
          <p:spPr>
            <a:xfrm>
              <a:off x="11608774"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101" name="TextBox 100">
              <a:extLst>
                <a:ext uri="{FF2B5EF4-FFF2-40B4-BE49-F238E27FC236}">
                  <a16:creationId xmlns:a16="http://schemas.microsoft.com/office/drawing/2014/main" id="{8251521B-B486-2738-8FE1-8CE8B070BB6A}"/>
                </a:ext>
              </a:extLst>
            </p:cNvPr>
            <p:cNvSpPr txBox="1"/>
            <p:nvPr/>
          </p:nvSpPr>
          <p:spPr>
            <a:xfrm>
              <a:off x="15121548"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102" name="TextBox 101">
              <a:extLst>
                <a:ext uri="{FF2B5EF4-FFF2-40B4-BE49-F238E27FC236}">
                  <a16:creationId xmlns:a16="http://schemas.microsoft.com/office/drawing/2014/main" id="{6E1347B1-FE18-37F3-A68C-CAFDD176608B}"/>
                </a:ext>
              </a:extLst>
            </p:cNvPr>
            <p:cNvSpPr txBox="1"/>
            <p:nvPr/>
          </p:nvSpPr>
          <p:spPr>
            <a:xfrm>
              <a:off x="17205600"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103" name="TextBox 102">
              <a:extLst>
                <a:ext uri="{FF2B5EF4-FFF2-40B4-BE49-F238E27FC236}">
                  <a16:creationId xmlns:a16="http://schemas.microsoft.com/office/drawing/2014/main" id="{22E27377-0157-A4CE-527A-8F2DEC35B6BC}"/>
                </a:ext>
              </a:extLst>
            </p:cNvPr>
            <p:cNvSpPr txBox="1"/>
            <p:nvPr/>
          </p:nvSpPr>
          <p:spPr>
            <a:xfrm>
              <a:off x="17810531" y="690563"/>
              <a:ext cx="320922"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R</a:t>
              </a:r>
            </a:p>
          </p:txBody>
        </p:sp>
        <p:sp>
          <p:nvSpPr>
            <p:cNvPr id="104" name="TextBox 103">
              <a:extLst>
                <a:ext uri="{FF2B5EF4-FFF2-40B4-BE49-F238E27FC236}">
                  <a16:creationId xmlns:a16="http://schemas.microsoft.com/office/drawing/2014/main" id="{CA756B7E-3F56-5709-3D45-EECE91E64128}"/>
                </a:ext>
              </a:extLst>
            </p:cNvPr>
            <p:cNvSpPr txBox="1"/>
            <p:nvPr/>
          </p:nvSpPr>
          <p:spPr>
            <a:xfrm>
              <a:off x="19894584" y="690563"/>
              <a:ext cx="296876" cy="361637"/>
            </a:xfrm>
            <a:prstGeom prst="rect">
              <a:avLst/>
            </a:prstGeom>
            <a:noFill/>
          </p:spPr>
          <p:txBody>
            <a:bodyPr wrap="none" rtlCol="0">
              <a:spAutoFit/>
            </a:bodyPr>
            <a:lstStyle/>
            <a:p>
              <a:pPr algn="l" defTabSz="285750" hangingPunct="1"/>
              <a:r>
                <a:rPr lang="en-US" sz="1750" kern="1200" dirty="0">
                  <a:solidFill>
                    <a:srgbClr val="E8E8E8">
                      <a:lumMod val="75000"/>
                    </a:srgbClr>
                  </a:solidFill>
                  <a:latin typeface="Aptos" panose="02110004020202020204"/>
                </a:rPr>
                <a:t>L</a:t>
              </a:r>
            </a:p>
          </p:txBody>
        </p:sp>
        <p:sp>
          <p:nvSpPr>
            <p:cNvPr id="105" name="TextBox 104">
              <a:extLst>
                <a:ext uri="{FF2B5EF4-FFF2-40B4-BE49-F238E27FC236}">
                  <a16:creationId xmlns:a16="http://schemas.microsoft.com/office/drawing/2014/main" id="{4EC56676-90EA-F93C-33FF-10C3F999D608}"/>
                </a:ext>
              </a:extLst>
            </p:cNvPr>
            <p:cNvSpPr txBox="1"/>
            <p:nvPr/>
          </p:nvSpPr>
          <p:spPr>
            <a:xfrm>
              <a:off x="4075065" y="131007"/>
              <a:ext cx="1427507" cy="438582"/>
            </a:xfrm>
            <a:prstGeom prst="rect">
              <a:avLst/>
            </a:prstGeom>
            <a:noFill/>
          </p:spPr>
          <p:txBody>
            <a:bodyPr wrap="none" rtlCol="0">
              <a:spAutoFit/>
            </a:bodyPr>
            <a:lstStyle/>
            <a:p>
              <a:pPr algn="l" defTabSz="285750" hangingPunct="1"/>
              <a:r>
                <a:rPr lang="en-US" sz="2250" kern="1200" dirty="0">
                  <a:solidFill>
                    <a:prstClr val="white"/>
                  </a:solidFill>
                  <a:latin typeface="Aptos" panose="02110004020202020204"/>
                </a:rPr>
                <a:t>Patient #1</a:t>
              </a:r>
            </a:p>
          </p:txBody>
        </p:sp>
        <p:sp>
          <p:nvSpPr>
            <p:cNvPr id="106" name="TextBox 105">
              <a:extLst>
                <a:ext uri="{FF2B5EF4-FFF2-40B4-BE49-F238E27FC236}">
                  <a16:creationId xmlns:a16="http://schemas.microsoft.com/office/drawing/2014/main" id="{D71AF3B8-1C4F-046A-5609-D52A8325367C}"/>
                </a:ext>
              </a:extLst>
            </p:cNvPr>
            <p:cNvSpPr txBox="1"/>
            <p:nvPr/>
          </p:nvSpPr>
          <p:spPr>
            <a:xfrm>
              <a:off x="12349947" y="117066"/>
              <a:ext cx="1427507" cy="438582"/>
            </a:xfrm>
            <a:prstGeom prst="rect">
              <a:avLst/>
            </a:prstGeom>
            <a:noFill/>
          </p:spPr>
          <p:txBody>
            <a:bodyPr wrap="none" rtlCol="0">
              <a:spAutoFit/>
            </a:bodyPr>
            <a:lstStyle/>
            <a:p>
              <a:pPr algn="l" defTabSz="285750" hangingPunct="1"/>
              <a:r>
                <a:rPr lang="en-US" sz="2250" kern="1200" dirty="0">
                  <a:solidFill>
                    <a:prstClr val="white"/>
                  </a:solidFill>
                  <a:latin typeface="Aptos" panose="02110004020202020204"/>
                </a:rPr>
                <a:t>Patient #2</a:t>
              </a:r>
            </a:p>
          </p:txBody>
        </p:sp>
        <p:sp>
          <p:nvSpPr>
            <p:cNvPr id="4" name="Freeform: Shape 3">
              <a:extLst>
                <a:ext uri="{FF2B5EF4-FFF2-40B4-BE49-F238E27FC236}">
                  <a16:creationId xmlns:a16="http://schemas.microsoft.com/office/drawing/2014/main" id="{82CE7ED3-61A4-C675-8D62-51B820AAF83D}"/>
                </a:ext>
              </a:extLst>
            </p:cNvPr>
            <p:cNvSpPr/>
            <p:nvPr/>
          </p:nvSpPr>
          <p:spPr>
            <a:xfrm>
              <a:off x="18902362" y="3338513"/>
              <a:ext cx="985838" cy="1200150"/>
            </a:xfrm>
            <a:custGeom>
              <a:avLst/>
              <a:gdLst>
                <a:gd name="csX0" fmla="*/ 30480 w 1577340"/>
                <a:gd name="csY0" fmla="*/ 975360 h 1920240"/>
                <a:gd name="csX1" fmla="*/ 30480 w 1577340"/>
                <a:gd name="csY1" fmla="*/ 975360 h 1920240"/>
                <a:gd name="csX2" fmla="*/ 22860 w 1577340"/>
                <a:gd name="csY2" fmla="*/ 891540 h 1920240"/>
                <a:gd name="csX3" fmla="*/ 15240 w 1577340"/>
                <a:gd name="csY3" fmla="*/ 861060 h 1920240"/>
                <a:gd name="csX4" fmla="*/ 0 w 1577340"/>
                <a:gd name="csY4" fmla="*/ 655320 h 1920240"/>
                <a:gd name="csX5" fmla="*/ 7620 w 1577340"/>
                <a:gd name="csY5" fmla="*/ 495300 h 1920240"/>
                <a:gd name="csX6" fmla="*/ 38100 w 1577340"/>
                <a:gd name="csY6" fmla="*/ 472440 h 1920240"/>
                <a:gd name="csX7" fmla="*/ 45720 w 1577340"/>
                <a:gd name="csY7" fmla="*/ 426720 h 1920240"/>
                <a:gd name="csX8" fmla="*/ 38100 w 1577340"/>
                <a:gd name="csY8" fmla="*/ 396240 h 1920240"/>
                <a:gd name="csX9" fmla="*/ 22860 w 1577340"/>
                <a:gd name="csY9" fmla="*/ 365760 h 1920240"/>
                <a:gd name="csX10" fmla="*/ 30480 w 1577340"/>
                <a:gd name="csY10" fmla="*/ 213360 h 1920240"/>
                <a:gd name="csX11" fmla="*/ 53340 w 1577340"/>
                <a:gd name="csY11" fmla="*/ 152400 h 1920240"/>
                <a:gd name="csX12" fmla="*/ 68580 w 1577340"/>
                <a:gd name="csY12" fmla="*/ 121920 h 1920240"/>
                <a:gd name="csX13" fmla="*/ 99060 w 1577340"/>
                <a:gd name="csY13" fmla="*/ 99060 h 1920240"/>
                <a:gd name="csX14" fmla="*/ 121920 w 1577340"/>
                <a:gd name="csY14" fmla="*/ 83820 h 1920240"/>
                <a:gd name="csX15" fmla="*/ 190500 w 1577340"/>
                <a:gd name="csY15" fmla="*/ 60960 h 1920240"/>
                <a:gd name="csX16" fmla="*/ 320040 w 1577340"/>
                <a:gd name="csY16" fmla="*/ 53340 h 1920240"/>
                <a:gd name="csX17" fmla="*/ 365760 w 1577340"/>
                <a:gd name="csY17" fmla="*/ 45720 h 1920240"/>
                <a:gd name="csX18" fmla="*/ 441960 w 1577340"/>
                <a:gd name="csY18" fmla="*/ 15240 h 1920240"/>
                <a:gd name="csX19" fmla="*/ 480060 w 1577340"/>
                <a:gd name="csY19" fmla="*/ 0 h 1920240"/>
                <a:gd name="csX20" fmla="*/ 586740 w 1577340"/>
                <a:gd name="csY20" fmla="*/ 15240 h 1920240"/>
                <a:gd name="csX21" fmla="*/ 609600 w 1577340"/>
                <a:gd name="csY21" fmla="*/ 22860 h 1920240"/>
                <a:gd name="csX22" fmla="*/ 685800 w 1577340"/>
                <a:gd name="csY22" fmla="*/ 60960 h 1920240"/>
                <a:gd name="csX23" fmla="*/ 739140 w 1577340"/>
                <a:gd name="csY23" fmla="*/ 83820 h 1920240"/>
                <a:gd name="csX24" fmla="*/ 800100 w 1577340"/>
                <a:gd name="csY24" fmla="*/ 121920 h 1920240"/>
                <a:gd name="csX25" fmla="*/ 830580 w 1577340"/>
                <a:gd name="csY25" fmla="*/ 137160 h 1920240"/>
                <a:gd name="csX26" fmla="*/ 861060 w 1577340"/>
                <a:gd name="csY26" fmla="*/ 160020 h 1920240"/>
                <a:gd name="csX27" fmla="*/ 883920 w 1577340"/>
                <a:gd name="csY27" fmla="*/ 175260 h 1920240"/>
                <a:gd name="csX28" fmla="*/ 899160 w 1577340"/>
                <a:gd name="csY28" fmla="*/ 205740 h 1920240"/>
                <a:gd name="csX29" fmla="*/ 960120 w 1577340"/>
                <a:gd name="csY29" fmla="*/ 289560 h 1920240"/>
                <a:gd name="csX30" fmla="*/ 998220 w 1577340"/>
                <a:gd name="csY30" fmla="*/ 358140 h 1920240"/>
                <a:gd name="csX31" fmla="*/ 1013460 w 1577340"/>
                <a:gd name="csY31" fmla="*/ 396240 h 1920240"/>
                <a:gd name="csX32" fmla="*/ 1051560 w 1577340"/>
                <a:gd name="csY32" fmla="*/ 441960 h 1920240"/>
                <a:gd name="csX33" fmla="*/ 1112520 w 1577340"/>
                <a:gd name="csY33" fmla="*/ 472440 h 1920240"/>
                <a:gd name="csX34" fmla="*/ 1158240 w 1577340"/>
                <a:gd name="csY34" fmla="*/ 563880 h 1920240"/>
                <a:gd name="csX35" fmla="*/ 1173480 w 1577340"/>
                <a:gd name="csY35" fmla="*/ 594360 h 1920240"/>
                <a:gd name="csX36" fmla="*/ 1188720 w 1577340"/>
                <a:gd name="csY36" fmla="*/ 617220 h 1920240"/>
                <a:gd name="csX37" fmla="*/ 1211580 w 1577340"/>
                <a:gd name="csY37" fmla="*/ 640080 h 1920240"/>
                <a:gd name="csX38" fmla="*/ 1242060 w 1577340"/>
                <a:gd name="csY38" fmla="*/ 701040 h 1920240"/>
                <a:gd name="csX39" fmla="*/ 1257300 w 1577340"/>
                <a:gd name="csY39" fmla="*/ 731520 h 1920240"/>
                <a:gd name="csX40" fmla="*/ 1272540 w 1577340"/>
                <a:gd name="csY40" fmla="*/ 754380 h 1920240"/>
                <a:gd name="csX41" fmla="*/ 1280160 w 1577340"/>
                <a:gd name="csY41" fmla="*/ 800100 h 1920240"/>
                <a:gd name="csX42" fmla="*/ 1310640 w 1577340"/>
                <a:gd name="csY42" fmla="*/ 861060 h 1920240"/>
                <a:gd name="csX43" fmla="*/ 1333500 w 1577340"/>
                <a:gd name="csY43" fmla="*/ 922020 h 1920240"/>
                <a:gd name="csX44" fmla="*/ 1341120 w 1577340"/>
                <a:gd name="csY44" fmla="*/ 952500 h 1920240"/>
                <a:gd name="csX45" fmla="*/ 1379220 w 1577340"/>
                <a:gd name="csY45" fmla="*/ 1013460 h 1920240"/>
                <a:gd name="csX46" fmla="*/ 1386840 w 1577340"/>
                <a:gd name="csY46" fmla="*/ 1036320 h 1920240"/>
                <a:gd name="csX47" fmla="*/ 1394460 w 1577340"/>
                <a:gd name="csY47" fmla="*/ 1066800 h 1920240"/>
                <a:gd name="csX48" fmla="*/ 1424940 w 1577340"/>
                <a:gd name="csY48" fmla="*/ 1143000 h 1920240"/>
                <a:gd name="csX49" fmla="*/ 1432560 w 1577340"/>
                <a:gd name="csY49" fmla="*/ 1196340 h 1920240"/>
                <a:gd name="csX50" fmla="*/ 1447800 w 1577340"/>
                <a:gd name="csY50" fmla="*/ 1226820 h 1920240"/>
                <a:gd name="csX51" fmla="*/ 1455420 w 1577340"/>
                <a:gd name="csY51" fmla="*/ 1249680 h 1920240"/>
                <a:gd name="csX52" fmla="*/ 1470660 w 1577340"/>
                <a:gd name="csY52" fmla="*/ 1272540 h 1920240"/>
                <a:gd name="csX53" fmla="*/ 1493520 w 1577340"/>
                <a:gd name="csY53" fmla="*/ 1348740 h 1920240"/>
                <a:gd name="csX54" fmla="*/ 1501140 w 1577340"/>
                <a:gd name="csY54" fmla="*/ 1371600 h 1920240"/>
                <a:gd name="csX55" fmla="*/ 1508760 w 1577340"/>
                <a:gd name="csY55" fmla="*/ 1409700 h 1920240"/>
                <a:gd name="csX56" fmla="*/ 1516380 w 1577340"/>
                <a:gd name="csY56" fmla="*/ 1440180 h 1920240"/>
                <a:gd name="csX57" fmla="*/ 1508760 w 1577340"/>
                <a:gd name="csY57" fmla="*/ 1562100 h 1920240"/>
                <a:gd name="csX58" fmla="*/ 1501140 w 1577340"/>
                <a:gd name="csY58" fmla="*/ 1584960 h 1920240"/>
                <a:gd name="csX59" fmla="*/ 1478280 w 1577340"/>
                <a:gd name="csY59" fmla="*/ 1600200 h 1920240"/>
                <a:gd name="csX60" fmla="*/ 1470660 w 1577340"/>
                <a:gd name="csY60" fmla="*/ 1630680 h 1920240"/>
                <a:gd name="csX61" fmla="*/ 1493520 w 1577340"/>
                <a:gd name="csY61" fmla="*/ 1645920 h 1920240"/>
                <a:gd name="csX62" fmla="*/ 1546860 w 1577340"/>
                <a:gd name="csY62" fmla="*/ 1684020 h 1920240"/>
                <a:gd name="csX63" fmla="*/ 1562100 w 1577340"/>
                <a:gd name="csY63" fmla="*/ 1706880 h 1920240"/>
                <a:gd name="csX64" fmla="*/ 1577340 w 1577340"/>
                <a:gd name="csY64" fmla="*/ 1760220 h 1920240"/>
                <a:gd name="csX65" fmla="*/ 1569720 w 1577340"/>
                <a:gd name="csY65" fmla="*/ 1790700 h 1920240"/>
                <a:gd name="csX66" fmla="*/ 1516380 w 1577340"/>
                <a:gd name="csY66" fmla="*/ 1874520 h 1920240"/>
                <a:gd name="csX67" fmla="*/ 1493520 w 1577340"/>
                <a:gd name="csY67" fmla="*/ 1889760 h 1920240"/>
                <a:gd name="csX68" fmla="*/ 1432560 w 1577340"/>
                <a:gd name="csY68" fmla="*/ 1920240 h 1920240"/>
                <a:gd name="csX69" fmla="*/ 1257300 w 1577340"/>
                <a:gd name="csY69" fmla="*/ 1912620 h 1920240"/>
                <a:gd name="csX70" fmla="*/ 1181100 w 1577340"/>
                <a:gd name="csY70" fmla="*/ 1882140 h 1920240"/>
                <a:gd name="csX71" fmla="*/ 1120140 w 1577340"/>
                <a:gd name="csY71" fmla="*/ 1866900 h 1920240"/>
                <a:gd name="csX72" fmla="*/ 1097280 w 1577340"/>
                <a:gd name="csY72" fmla="*/ 1859280 h 1920240"/>
                <a:gd name="csX73" fmla="*/ 1066800 w 1577340"/>
                <a:gd name="csY73" fmla="*/ 1851660 h 1920240"/>
                <a:gd name="csX74" fmla="*/ 1021080 w 1577340"/>
                <a:gd name="csY74" fmla="*/ 1836420 h 1920240"/>
                <a:gd name="csX75" fmla="*/ 967740 w 1577340"/>
                <a:gd name="csY75" fmla="*/ 1813560 h 1920240"/>
                <a:gd name="csX76" fmla="*/ 944880 w 1577340"/>
                <a:gd name="csY76" fmla="*/ 1798320 h 1920240"/>
                <a:gd name="csX77" fmla="*/ 899160 w 1577340"/>
                <a:gd name="csY77" fmla="*/ 1783080 h 1920240"/>
                <a:gd name="csX78" fmla="*/ 807720 w 1577340"/>
                <a:gd name="csY78" fmla="*/ 1729740 h 1920240"/>
                <a:gd name="csX79" fmla="*/ 777240 w 1577340"/>
                <a:gd name="csY79" fmla="*/ 1684020 h 1920240"/>
                <a:gd name="csX80" fmla="*/ 739140 w 1577340"/>
                <a:gd name="csY80" fmla="*/ 1592580 h 1920240"/>
                <a:gd name="csX81" fmla="*/ 731520 w 1577340"/>
                <a:gd name="csY81" fmla="*/ 1569720 h 1920240"/>
                <a:gd name="csX82" fmla="*/ 716280 w 1577340"/>
                <a:gd name="csY82" fmla="*/ 1508760 h 1920240"/>
                <a:gd name="csX83" fmla="*/ 701040 w 1577340"/>
                <a:gd name="csY83" fmla="*/ 1402080 h 1920240"/>
                <a:gd name="csX84" fmla="*/ 685800 w 1577340"/>
                <a:gd name="csY84" fmla="*/ 1363980 h 1920240"/>
                <a:gd name="csX85" fmla="*/ 678180 w 1577340"/>
                <a:gd name="csY85" fmla="*/ 1341120 h 1920240"/>
                <a:gd name="csX86" fmla="*/ 655320 w 1577340"/>
                <a:gd name="csY86" fmla="*/ 1325880 h 1920240"/>
                <a:gd name="csX87" fmla="*/ 624840 w 1577340"/>
                <a:gd name="csY87" fmla="*/ 1287780 h 1920240"/>
                <a:gd name="csX88" fmla="*/ 594360 w 1577340"/>
                <a:gd name="csY88" fmla="*/ 1264920 h 1920240"/>
                <a:gd name="csX89" fmla="*/ 571500 w 1577340"/>
                <a:gd name="csY89" fmla="*/ 1242060 h 1920240"/>
                <a:gd name="csX90" fmla="*/ 556260 w 1577340"/>
                <a:gd name="csY90" fmla="*/ 1150620 h 1920240"/>
                <a:gd name="csX91" fmla="*/ 548640 w 1577340"/>
                <a:gd name="csY91" fmla="*/ 1112520 h 1920240"/>
                <a:gd name="csX92" fmla="*/ 533400 w 1577340"/>
                <a:gd name="csY92" fmla="*/ 1089660 h 1920240"/>
                <a:gd name="csX93" fmla="*/ 518160 w 1577340"/>
                <a:gd name="csY93" fmla="*/ 1059180 h 1920240"/>
                <a:gd name="csX94" fmla="*/ 487680 w 1577340"/>
                <a:gd name="csY94" fmla="*/ 1043940 h 1920240"/>
                <a:gd name="csX95" fmla="*/ 441960 w 1577340"/>
                <a:gd name="csY95" fmla="*/ 1013460 h 1920240"/>
                <a:gd name="csX96" fmla="*/ 335280 w 1577340"/>
                <a:gd name="csY96" fmla="*/ 998220 h 1920240"/>
                <a:gd name="csX97" fmla="*/ 190500 w 1577340"/>
                <a:gd name="csY97" fmla="*/ 1005840 h 1920240"/>
                <a:gd name="csX98" fmla="*/ 129540 w 1577340"/>
                <a:gd name="csY98" fmla="*/ 1021080 h 1920240"/>
                <a:gd name="csX99" fmla="*/ 91440 w 1577340"/>
                <a:gd name="csY99" fmla="*/ 1028700 h 1920240"/>
                <a:gd name="csX100" fmla="*/ 30480 w 1577340"/>
                <a:gd name="csY100" fmla="*/ 975360 h 1920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Lst>
              <a:rect l="l" t="t" r="r" b="b"/>
              <a:pathLst>
                <a:path w="1577340" h="1920240">
                  <a:moveTo>
                    <a:pt x="30480" y="975360"/>
                  </a:moveTo>
                  <a:lnTo>
                    <a:pt x="30480" y="975360"/>
                  </a:lnTo>
                  <a:cubicBezTo>
                    <a:pt x="27940" y="947420"/>
                    <a:pt x="26568" y="919349"/>
                    <a:pt x="22860" y="891540"/>
                  </a:cubicBezTo>
                  <a:cubicBezTo>
                    <a:pt x="21476" y="881159"/>
                    <a:pt x="16147" y="871493"/>
                    <a:pt x="15240" y="861060"/>
                  </a:cubicBezTo>
                  <a:cubicBezTo>
                    <a:pt x="-12091" y="546751"/>
                    <a:pt x="21511" y="827405"/>
                    <a:pt x="0" y="655320"/>
                  </a:cubicBezTo>
                  <a:cubicBezTo>
                    <a:pt x="2540" y="601980"/>
                    <a:pt x="-3271" y="547578"/>
                    <a:pt x="7620" y="495300"/>
                  </a:cubicBezTo>
                  <a:cubicBezTo>
                    <a:pt x="10210" y="482867"/>
                    <a:pt x="31932" y="483542"/>
                    <a:pt x="38100" y="472440"/>
                  </a:cubicBezTo>
                  <a:cubicBezTo>
                    <a:pt x="45603" y="458934"/>
                    <a:pt x="43180" y="441960"/>
                    <a:pt x="45720" y="426720"/>
                  </a:cubicBezTo>
                  <a:cubicBezTo>
                    <a:pt x="43180" y="416560"/>
                    <a:pt x="41777" y="406046"/>
                    <a:pt x="38100" y="396240"/>
                  </a:cubicBezTo>
                  <a:cubicBezTo>
                    <a:pt x="34112" y="385604"/>
                    <a:pt x="23333" y="377109"/>
                    <a:pt x="22860" y="365760"/>
                  </a:cubicBezTo>
                  <a:cubicBezTo>
                    <a:pt x="20743" y="314941"/>
                    <a:pt x="26424" y="264061"/>
                    <a:pt x="30480" y="213360"/>
                  </a:cubicBezTo>
                  <a:cubicBezTo>
                    <a:pt x="34064" y="168557"/>
                    <a:pt x="35040" y="184426"/>
                    <a:pt x="53340" y="152400"/>
                  </a:cubicBezTo>
                  <a:cubicBezTo>
                    <a:pt x="58976" y="142537"/>
                    <a:pt x="61188" y="130545"/>
                    <a:pt x="68580" y="121920"/>
                  </a:cubicBezTo>
                  <a:cubicBezTo>
                    <a:pt x="76845" y="112277"/>
                    <a:pt x="88726" y="106442"/>
                    <a:pt x="99060" y="99060"/>
                  </a:cubicBezTo>
                  <a:cubicBezTo>
                    <a:pt x="106512" y="93737"/>
                    <a:pt x="113729" y="87916"/>
                    <a:pt x="121920" y="83820"/>
                  </a:cubicBezTo>
                  <a:cubicBezTo>
                    <a:pt x="136080" y="76740"/>
                    <a:pt x="172524" y="62672"/>
                    <a:pt x="190500" y="60960"/>
                  </a:cubicBezTo>
                  <a:cubicBezTo>
                    <a:pt x="233560" y="56859"/>
                    <a:pt x="276860" y="55880"/>
                    <a:pt x="320040" y="53340"/>
                  </a:cubicBezTo>
                  <a:cubicBezTo>
                    <a:pt x="335280" y="50800"/>
                    <a:pt x="350771" y="49467"/>
                    <a:pt x="365760" y="45720"/>
                  </a:cubicBezTo>
                  <a:cubicBezTo>
                    <a:pt x="416165" y="33119"/>
                    <a:pt x="401419" y="33258"/>
                    <a:pt x="441960" y="15240"/>
                  </a:cubicBezTo>
                  <a:cubicBezTo>
                    <a:pt x="454459" y="9685"/>
                    <a:pt x="467360" y="5080"/>
                    <a:pt x="480060" y="0"/>
                  </a:cubicBezTo>
                  <a:cubicBezTo>
                    <a:pt x="540785" y="6073"/>
                    <a:pt x="542119" y="2491"/>
                    <a:pt x="586740" y="15240"/>
                  </a:cubicBezTo>
                  <a:cubicBezTo>
                    <a:pt x="594463" y="17447"/>
                    <a:pt x="602579" y="18959"/>
                    <a:pt x="609600" y="22860"/>
                  </a:cubicBezTo>
                  <a:cubicBezTo>
                    <a:pt x="683828" y="64098"/>
                    <a:pt x="626233" y="46068"/>
                    <a:pt x="685800" y="60960"/>
                  </a:cubicBezTo>
                  <a:cubicBezTo>
                    <a:pt x="769009" y="116433"/>
                    <a:pt x="640728" y="34614"/>
                    <a:pt x="739140" y="83820"/>
                  </a:cubicBezTo>
                  <a:cubicBezTo>
                    <a:pt x="760573" y="94536"/>
                    <a:pt x="778667" y="111204"/>
                    <a:pt x="800100" y="121920"/>
                  </a:cubicBezTo>
                  <a:cubicBezTo>
                    <a:pt x="810260" y="127000"/>
                    <a:pt x="820947" y="131140"/>
                    <a:pt x="830580" y="137160"/>
                  </a:cubicBezTo>
                  <a:cubicBezTo>
                    <a:pt x="841350" y="143891"/>
                    <a:pt x="850726" y="152638"/>
                    <a:pt x="861060" y="160020"/>
                  </a:cubicBezTo>
                  <a:cubicBezTo>
                    <a:pt x="868512" y="165343"/>
                    <a:pt x="876300" y="170180"/>
                    <a:pt x="883920" y="175260"/>
                  </a:cubicBezTo>
                  <a:cubicBezTo>
                    <a:pt x="889000" y="185420"/>
                    <a:pt x="892859" y="196289"/>
                    <a:pt x="899160" y="205740"/>
                  </a:cubicBezTo>
                  <a:cubicBezTo>
                    <a:pt x="954388" y="288582"/>
                    <a:pt x="929344" y="240318"/>
                    <a:pt x="960120" y="289560"/>
                  </a:cubicBezTo>
                  <a:cubicBezTo>
                    <a:pt x="974916" y="313234"/>
                    <a:pt x="987023" y="332948"/>
                    <a:pt x="998220" y="358140"/>
                  </a:cubicBezTo>
                  <a:cubicBezTo>
                    <a:pt x="1003775" y="370639"/>
                    <a:pt x="1007343" y="384006"/>
                    <a:pt x="1013460" y="396240"/>
                  </a:cubicBezTo>
                  <a:cubicBezTo>
                    <a:pt x="1020250" y="409819"/>
                    <a:pt x="1039202" y="434096"/>
                    <a:pt x="1051560" y="441960"/>
                  </a:cubicBezTo>
                  <a:cubicBezTo>
                    <a:pt x="1070727" y="454157"/>
                    <a:pt x="1112520" y="472440"/>
                    <a:pt x="1112520" y="472440"/>
                  </a:cubicBezTo>
                  <a:lnTo>
                    <a:pt x="1158240" y="563880"/>
                  </a:lnTo>
                  <a:cubicBezTo>
                    <a:pt x="1163320" y="574040"/>
                    <a:pt x="1167179" y="584909"/>
                    <a:pt x="1173480" y="594360"/>
                  </a:cubicBezTo>
                  <a:cubicBezTo>
                    <a:pt x="1178560" y="601980"/>
                    <a:pt x="1182857" y="610185"/>
                    <a:pt x="1188720" y="617220"/>
                  </a:cubicBezTo>
                  <a:cubicBezTo>
                    <a:pt x="1195619" y="625499"/>
                    <a:pt x="1205794" y="630988"/>
                    <a:pt x="1211580" y="640080"/>
                  </a:cubicBezTo>
                  <a:cubicBezTo>
                    <a:pt x="1223777" y="659247"/>
                    <a:pt x="1231900" y="680720"/>
                    <a:pt x="1242060" y="701040"/>
                  </a:cubicBezTo>
                  <a:cubicBezTo>
                    <a:pt x="1247140" y="711200"/>
                    <a:pt x="1250999" y="722069"/>
                    <a:pt x="1257300" y="731520"/>
                  </a:cubicBezTo>
                  <a:lnTo>
                    <a:pt x="1272540" y="754380"/>
                  </a:lnTo>
                  <a:cubicBezTo>
                    <a:pt x="1275080" y="769620"/>
                    <a:pt x="1274964" y="785550"/>
                    <a:pt x="1280160" y="800100"/>
                  </a:cubicBezTo>
                  <a:cubicBezTo>
                    <a:pt x="1287801" y="821495"/>
                    <a:pt x="1305130" y="839020"/>
                    <a:pt x="1310640" y="861060"/>
                  </a:cubicBezTo>
                  <a:cubicBezTo>
                    <a:pt x="1330199" y="939297"/>
                    <a:pt x="1303615" y="842326"/>
                    <a:pt x="1333500" y="922020"/>
                  </a:cubicBezTo>
                  <a:cubicBezTo>
                    <a:pt x="1337177" y="931826"/>
                    <a:pt x="1337443" y="942694"/>
                    <a:pt x="1341120" y="952500"/>
                  </a:cubicBezTo>
                  <a:cubicBezTo>
                    <a:pt x="1351580" y="980393"/>
                    <a:pt x="1361239" y="989485"/>
                    <a:pt x="1379220" y="1013460"/>
                  </a:cubicBezTo>
                  <a:cubicBezTo>
                    <a:pt x="1381760" y="1021080"/>
                    <a:pt x="1384633" y="1028597"/>
                    <a:pt x="1386840" y="1036320"/>
                  </a:cubicBezTo>
                  <a:cubicBezTo>
                    <a:pt x="1389717" y="1046390"/>
                    <a:pt x="1390938" y="1056937"/>
                    <a:pt x="1394460" y="1066800"/>
                  </a:cubicBezTo>
                  <a:cubicBezTo>
                    <a:pt x="1403661" y="1092563"/>
                    <a:pt x="1424940" y="1143000"/>
                    <a:pt x="1424940" y="1143000"/>
                  </a:cubicBezTo>
                  <a:cubicBezTo>
                    <a:pt x="1427480" y="1160780"/>
                    <a:pt x="1427834" y="1179012"/>
                    <a:pt x="1432560" y="1196340"/>
                  </a:cubicBezTo>
                  <a:cubicBezTo>
                    <a:pt x="1435549" y="1207299"/>
                    <a:pt x="1443325" y="1216379"/>
                    <a:pt x="1447800" y="1226820"/>
                  </a:cubicBezTo>
                  <a:cubicBezTo>
                    <a:pt x="1450964" y="1234203"/>
                    <a:pt x="1451828" y="1242496"/>
                    <a:pt x="1455420" y="1249680"/>
                  </a:cubicBezTo>
                  <a:cubicBezTo>
                    <a:pt x="1459516" y="1257871"/>
                    <a:pt x="1466941" y="1264171"/>
                    <a:pt x="1470660" y="1272540"/>
                  </a:cubicBezTo>
                  <a:cubicBezTo>
                    <a:pt x="1485147" y="1305135"/>
                    <a:pt x="1484654" y="1317709"/>
                    <a:pt x="1493520" y="1348740"/>
                  </a:cubicBezTo>
                  <a:cubicBezTo>
                    <a:pt x="1495727" y="1356463"/>
                    <a:pt x="1499192" y="1363808"/>
                    <a:pt x="1501140" y="1371600"/>
                  </a:cubicBezTo>
                  <a:cubicBezTo>
                    <a:pt x="1504281" y="1384165"/>
                    <a:pt x="1505950" y="1397057"/>
                    <a:pt x="1508760" y="1409700"/>
                  </a:cubicBezTo>
                  <a:cubicBezTo>
                    <a:pt x="1511032" y="1419923"/>
                    <a:pt x="1513840" y="1430020"/>
                    <a:pt x="1516380" y="1440180"/>
                  </a:cubicBezTo>
                  <a:cubicBezTo>
                    <a:pt x="1513840" y="1480820"/>
                    <a:pt x="1513023" y="1521604"/>
                    <a:pt x="1508760" y="1562100"/>
                  </a:cubicBezTo>
                  <a:cubicBezTo>
                    <a:pt x="1507919" y="1570088"/>
                    <a:pt x="1506158" y="1578688"/>
                    <a:pt x="1501140" y="1584960"/>
                  </a:cubicBezTo>
                  <a:cubicBezTo>
                    <a:pt x="1495419" y="1592111"/>
                    <a:pt x="1485900" y="1595120"/>
                    <a:pt x="1478280" y="1600200"/>
                  </a:cubicBezTo>
                  <a:cubicBezTo>
                    <a:pt x="1475740" y="1610360"/>
                    <a:pt x="1467348" y="1620745"/>
                    <a:pt x="1470660" y="1630680"/>
                  </a:cubicBezTo>
                  <a:cubicBezTo>
                    <a:pt x="1473556" y="1639368"/>
                    <a:pt x="1485569" y="1641376"/>
                    <a:pt x="1493520" y="1645920"/>
                  </a:cubicBezTo>
                  <a:cubicBezTo>
                    <a:pt x="1527837" y="1665529"/>
                    <a:pt x="1521472" y="1653555"/>
                    <a:pt x="1546860" y="1684020"/>
                  </a:cubicBezTo>
                  <a:cubicBezTo>
                    <a:pt x="1552723" y="1691055"/>
                    <a:pt x="1558004" y="1698689"/>
                    <a:pt x="1562100" y="1706880"/>
                  </a:cubicBezTo>
                  <a:cubicBezTo>
                    <a:pt x="1567566" y="1717812"/>
                    <a:pt x="1574899" y="1750454"/>
                    <a:pt x="1577340" y="1760220"/>
                  </a:cubicBezTo>
                  <a:cubicBezTo>
                    <a:pt x="1574800" y="1770380"/>
                    <a:pt x="1573748" y="1781033"/>
                    <a:pt x="1569720" y="1790700"/>
                  </a:cubicBezTo>
                  <a:cubicBezTo>
                    <a:pt x="1552163" y="1832837"/>
                    <a:pt x="1546888" y="1849096"/>
                    <a:pt x="1516380" y="1874520"/>
                  </a:cubicBezTo>
                  <a:cubicBezTo>
                    <a:pt x="1509345" y="1880383"/>
                    <a:pt x="1500972" y="1884437"/>
                    <a:pt x="1493520" y="1889760"/>
                  </a:cubicBezTo>
                  <a:cubicBezTo>
                    <a:pt x="1451673" y="1919651"/>
                    <a:pt x="1477826" y="1908924"/>
                    <a:pt x="1432560" y="1920240"/>
                  </a:cubicBezTo>
                  <a:cubicBezTo>
                    <a:pt x="1374140" y="1917700"/>
                    <a:pt x="1315465" y="1918637"/>
                    <a:pt x="1257300" y="1912620"/>
                  </a:cubicBezTo>
                  <a:cubicBezTo>
                    <a:pt x="1226816" y="1909467"/>
                    <a:pt x="1207555" y="1893478"/>
                    <a:pt x="1181100" y="1882140"/>
                  </a:cubicBezTo>
                  <a:cubicBezTo>
                    <a:pt x="1156714" y="1871689"/>
                    <a:pt x="1148764" y="1874056"/>
                    <a:pt x="1120140" y="1866900"/>
                  </a:cubicBezTo>
                  <a:cubicBezTo>
                    <a:pt x="1112348" y="1864952"/>
                    <a:pt x="1105003" y="1861487"/>
                    <a:pt x="1097280" y="1859280"/>
                  </a:cubicBezTo>
                  <a:cubicBezTo>
                    <a:pt x="1087210" y="1856403"/>
                    <a:pt x="1076831" y="1854669"/>
                    <a:pt x="1066800" y="1851660"/>
                  </a:cubicBezTo>
                  <a:cubicBezTo>
                    <a:pt x="1051413" y="1847044"/>
                    <a:pt x="1034446" y="1845331"/>
                    <a:pt x="1021080" y="1836420"/>
                  </a:cubicBezTo>
                  <a:cubicBezTo>
                    <a:pt x="989506" y="1815371"/>
                    <a:pt x="1007105" y="1823401"/>
                    <a:pt x="967740" y="1813560"/>
                  </a:cubicBezTo>
                  <a:cubicBezTo>
                    <a:pt x="960120" y="1808480"/>
                    <a:pt x="953249" y="1802039"/>
                    <a:pt x="944880" y="1798320"/>
                  </a:cubicBezTo>
                  <a:cubicBezTo>
                    <a:pt x="930200" y="1791796"/>
                    <a:pt x="913528" y="1790264"/>
                    <a:pt x="899160" y="1783080"/>
                  </a:cubicBezTo>
                  <a:cubicBezTo>
                    <a:pt x="879063" y="1773031"/>
                    <a:pt x="827182" y="1751635"/>
                    <a:pt x="807720" y="1729740"/>
                  </a:cubicBezTo>
                  <a:cubicBezTo>
                    <a:pt x="795551" y="1716050"/>
                    <a:pt x="787400" y="1699260"/>
                    <a:pt x="777240" y="1684020"/>
                  </a:cubicBezTo>
                  <a:cubicBezTo>
                    <a:pt x="748634" y="1641110"/>
                    <a:pt x="764896" y="1669848"/>
                    <a:pt x="739140" y="1592580"/>
                  </a:cubicBezTo>
                  <a:cubicBezTo>
                    <a:pt x="736600" y="1584960"/>
                    <a:pt x="733095" y="1577596"/>
                    <a:pt x="731520" y="1569720"/>
                  </a:cubicBezTo>
                  <a:cubicBezTo>
                    <a:pt x="722325" y="1523744"/>
                    <a:pt x="727996" y="1543907"/>
                    <a:pt x="716280" y="1508760"/>
                  </a:cubicBezTo>
                  <a:cubicBezTo>
                    <a:pt x="714585" y="1495197"/>
                    <a:pt x="706111" y="1420673"/>
                    <a:pt x="701040" y="1402080"/>
                  </a:cubicBezTo>
                  <a:cubicBezTo>
                    <a:pt x="697441" y="1388884"/>
                    <a:pt x="690603" y="1376787"/>
                    <a:pt x="685800" y="1363980"/>
                  </a:cubicBezTo>
                  <a:cubicBezTo>
                    <a:pt x="682980" y="1356459"/>
                    <a:pt x="683198" y="1347392"/>
                    <a:pt x="678180" y="1341120"/>
                  </a:cubicBezTo>
                  <a:cubicBezTo>
                    <a:pt x="672459" y="1333969"/>
                    <a:pt x="661796" y="1332356"/>
                    <a:pt x="655320" y="1325880"/>
                  </a:cubicBezTo>
                  <a:cubicBezTo>
                    <a:pt x="643820" y="1314380"/>
                    <a:pt x="636340" y="1299280"/>
                    <a:pt x="624840" y="1287780"/>
                  </a:cubicBezTo>
                  <a:cubicBezTo>
                    <a:pt x="615860" y="1278800"/>
                    <a:pt x="604003" y="1273185"/>
                    <a:pt x="594360" y="1264920"/>
                  </a:cubicBezTo>
                  <a:cubicBezTo>
                    <a:pt x="586178" y="1257907"/>
                    <a:pt x="579120" y="1249680"/>
                    <a:pt x="571500" y="1242060"/>
                  </a:cubicBezTo>
                  <a:cubicBezTo>
                    <a:pt x="556177" y="1180766"/>
                    <a:pt x="570530" y="1243377"/>
                    <a:pt x="556260" y="1150620"/>
                  </a:cubicBezTo>
                  <a:cubicBezTo>
                    <a:pt x="554291" y="1137819"/>
                    <a:pt x="553188" y="1124647"/>
                    <a:pt x="548640" y="1112520"/>
                  </a:cubicBezTo>
                  <a:cubicBezTo>
                    <a:pt x="545424" y="1103945"/>
                    <a:pt x="537944" y="1097611"/>
                    <a:pt x="533400" y="1089660"/>
                  </a:cubicBezTo>
                  <a:cubicBezTo>
                    <a:pt x="527764" y="1079797"/>
                    <a:pt x="526192" y="1067212"/>
                    <a:pt x="518160" y="1059180"/>
                  </a:cubicBezTo>
                  <a:cubicBezTo>
                    <a:pt x="510128" y="1051148"/>
                    <a:pt x="497420" y="1049784"/>
                    <a:pt x="487680" y="1043940"/>
                  </a:cubicBezTo>
                  <a:cubicBezTo>
                    <a:pt x="471974" y="1034516"/>
                    <a:pt x="459921" y="1017052"/>
                    <a:pt x="441960" y="1013460"/>
                  </a:cubicBezTo>
                  <a:cubicBezTo>
                    <a:pt x="381306" y="1001329"/>
                    <a:pt x="416732" y="1007270"/>
                    <a:pt x="335280" y="998220"/>
                  </a:cubicBezTo>
                  <a:cubicBezTo>
                    <a:pt x="287020" y="1000760"/>
                    <a:pt x="238531" y="1000503"/>
                    <a:pt x="190500" y="1005840"/>
                  </a:cubicBezTo>
                  <a:cubicBezTo>
                    <a:pt x="169683" y="1008153"/>
                    <a:pt x="149949" y="1016370"/>
                    <a:pt x="129540" y="1021080"/>
                  </a:cubicBezTo>
                  <a:cubicBezTo>
                    <a:pt x="116920" y="1023992"/>
                    <a:pt x="104140" y="1026160"/>
                    <a:pt x="91440" y="1028700"/>
                  </a:cubicBezTo>
                  <a:cubicBezTo>
                    <a:pt x="36687" y="1019574"/>
                    <a:pt x="40640" y="984250"/>
                    <a:pt x="30480" y="97536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6" name="Freeform: Shape 5">
              <a:extLst>
                <a:ext uri="{FF2B5EF4-FFF2-40B4-BE49-F238E27FC236}">
                  <a16:creationId xmlns:a16="http://schemas.microsoft.com/office/drawing/2014/main" id="{DAD922C3-215C-D86C-59D9-AAAADDF1C94F}"/>
                </a:ext>
              </a:extLst>
            </p:cNvPr>
            <p:cNvSpPr/>
            <p:nvPr/>
          </p:nvSpPr>
          <p:spPr>
            <a:xfrm>
              <a:off x="16283812" y="3338513"/>
              <a:ext cx="985838" cy="1200150"/>
            </a:xfrm>
            <a:custGeom>
              <a:avLst/>
              <a:gdLst>
                <a:gd name="csX0" fmla="*/ 30480 w 1577340"/>
                <a:gd name="csY0" fmla="*/ 975360 h 1920240"/>
                <a:gd name="csX1" fmla="*/ 30480 w 1577340"/>
                <a:gd name="csY1" fmla="*/ 975360 h 1920240"/>
                <a:gd name="csX2" fmla="*/ 22860 w 1577340"/>
                <a:gd name="csY2" fmla="*/ 891540 h 1920240"/>
                <a:gd name="csX3" fmla="*/ 15240 w 1577340"/>
                <a:gd name="csY3" fmla="*/ 861060 h 1920240"/>
                <a:gd name="csX4" fmla="*/ 0 w 1577340"/>
                <a:gd name="csY4" fmla="*/ 655320 h 1920240"/>
                <a:gd name="csX5" fmla="*/ 7620 w 1577340"/>
                <a:gd name="csY5" fmla="*/ 495300 h 1920240"/>
                <a:gd name="csX6" fmla="*/ 38100 w 1577340"/>
                <a:gd name="csY6" fmla="*/ 472440 h 1920240"/>
                <a:gd name="csX7" fmla="*/ 45720 w 1577340"/>
                <a:gd name="csY7" fmla="*/ 426720 h 1920240"/>
                <a:gd name="csX8" fmla="*/ 38100 w 1577340"/>
                <a:gd name="csY8" fmla="*/ 396240 h 1920240"/>
                <a:gd name="csX9" fmla="*/ 22860 w 1577340"/>
                <a:gd name="csY9" fmla="*/ 365760 h 1920240"/>
                <a:gd name="csX10" fmla="*/ 30480 w 1577340"/>
                <a:gd name="csY10" fmla="*/ 213360 h 1920240"/>
                <a:gd name="csX11" fmla="*/ 53340 w 1577340"/>
                <a:gd name="csY11" fmla="*/ 152400 h 1920240"/>
                <a:gd name="csX12" fmla="*/ 68580 w 1577340"/>
                <a:gd name="csY12" fmla="*/ 121920 h 1920240"/>
                <a:gd name="csX13" fmla="*/ 99060 w 1577340"/>
                <a:gd name="csY13" fmla="*/ 99060 h 1920240"/>
                <a:gd name="csX14" fmla="*/ 121920 w 1577340"/>
                <a:gd name="csY14" fmla="*/ 83820 h 1920240"/>
                <a:gd name="csX15" fmla="*/ 190500 w 1577340"/>
                <a:gd name="csY15" fmla="*/ 60960 h 1920240"/>
                <a:gd name="csX16" fmla="*/ 320040 w 1577340"/>
                <a:gd name="csY16" fmla="*/ 53340 h 1920240"/>
                <a:gd name="csX17" fmla="*/ 365760 w 1577340"/>
                <a:gd name="csY17" fmla="*/ 45720 h 1920240"/>
                <a:gd name="csX18" fmla="*/ 441960 w 1577340"/>
                <a:gd name="csY18" fmla="*/ 15240 h 1920240"/>
                <a:gd name="csX19" fmla="*/ 480060 w 1577340"/>
                <a:gd name="csY19" fmla="*/ 0 h 1920240"/>
                <a:gd name="csX20" fmla="*/ 586740 w 1577340"/>
                <a:gd name="csY20" fmla="*/ 15240 h 1920240"/>
                <a:gd name="csX21" fmla="*/ 609600 w 1577340"/>
                <a:gd name="csY21" fmla="*/ 22860 h 1920240"/>
                <a:gd name="csX22" fmla="*/ 685800 w 1577340"/>
                <a:gd name="csY22" fmla="*/ 60960 h 1920240"/>
                <a:gd name="csX23" fmla="*/ 739140 w 1577340"/>
                <a:gd name="csY23" fmla="*/ 83820 h 1920240"/>
                <a:gd name="csX24" fmla="*/ 800100 w 1577340"/>
                <a:gd name="csY24" fmla="*/ 121920 h 1920240"/>
                <a:gd name="csX25" fmla="*/ 830580 w 1577340"/>
                <a:gd name="csY25" fmla="*/ 137160 h 1920240"/>
                <a:gd name="csX26" fmla="*/ 861060 w 1577340"/>
                <a:gd name="csY26" fmla="*/ 160020 h 1920240"/>
                <a:gd name="csX27" fmla="*/ 883920 w 1577340"/>
                <a:gd name="csY27" fmla="*/ 175260 h 1920240"/>
                <a:gd name="csX28" fmla="*/ 899160 w 1577340"/>
                <a:gd name="csY28" fmla="*/ 205740 h 1920240"/>
                <a:gd name="csX29" fmla="*/ 960120 w 1577340"/>
                <a:gd name="csY29" fmla="*/ 289560 h 1920240"/>
                <a:gd name="csX30" fmla="*/ 998220 w 1577340"/>
                <a:gd name="csY30" fmla="*/ 358140 h 1920240"/>
                <a:gd name="csX31" fmla="*/ 1013460 w 1577340"/>
                <a:gd name="csY31" fmla="*/ 396240 h 1920240"/>
                <a:gd name="csX32" fmla="*/ 1051560 w 1577340"/>
                <a:gd name="csY32" fmla="*/ 441960 h 1920240"/>
                <a:gd name="csX33" fmla="*/ 1112520 w 1577340"/>
                <a:gd name="csY33" fmla="*/ 472440 h 1920240"/>
                <a:gd name="csX34" fmla="*/ 1158240 w 1577340"/>
                <a:gd name="csY34" fmla="*/ 563880 h 1920240"/>
                <a:gd name="csX35" fmla="*/ 1173480 w 1577340"/>
                <a:gd name="csY35" fmla="*/ 594360 h 1920240"/>
                <a:gd name="csX36" fmla="*/ 1188720 w 1577340"/>
                <a:gd name="csY36" fmla="*/ 617220 h 1920240"/>
                <a:gd name="csX37" fmla="*/ 1211580 w 1577340"/>
                <a:gd name="csY37" fmla="*/ 640080 h 1920240"/>
                <a:gd name="csX38" fmla="*/ 1242060 w 1577340"/>
                <a:gd name="csY38" fmla="*/ 701040 h 1920240"/>
                <a:gd name="csX39" fmla="*/ 1257300 w 1577340"/>
                <a:gd name="csY39" fmla="*/ 731520 h 1920240"/>
                <a:gd name="csX40" fmla="*/ 1272540 w 1577340"/>
                <a:gd name="csY40" fmla="*/ 754380 h 1920240"/>
                <a:gd name="csX41" fmla="*/ 1280160 w 1577340"/>
                <a:gd name="csY41" fmla="*/ 800100 h 1920240"/>
                <a:gd name="csX42" fmla="*/ 1310640 w 1577340"/>
                <a:gd name="csY42" fmla="*/ 861060 h 1920240"/>
                <a:gd name="csX43" fmla="*/ 1333500 w 1577340"/>
                <a:gd name="csY43" fmla="*/ 922020 h 1920240"/>
                <a:gd name="csX44" fmla="*/ 1341120 w 1577340"/>
                <a:gd name="csY44" fmla="*/ 952500 h 1920240"/>
                <a:gd name="csX45" fmla="*/ 1379220 w 1577340"/>
                <a:gd name="csY45" fmla="*/ 1013460 h 1920240"/>
                <a:gd name="csX46" fmla="*/ 1386840 w 1577340"/>
                <a:gd name="csY46" fmla="*/ 1036320 h 1920240"/>
                <a:gd name="csX47" fmla="*/ 1394460 w 1577340"/>
                <a:gd name="csY47" fmla="*/ 1066800 h 1920240"/>
                <a:gd name="csX48" fmla="*/ 1424940 w 1577340"/>
                <a:gd name="csY48" fmla="*/ 1143000 h 1920240"/>
                <a:gd name="csX49" fmla="*/ 1432560 w 1577340"/>
                <a:gd name="csY49" fmla="*/ 1196340 h 1920240"/>
                <a:gd name="csX50" fmla="*/ 1447800 w 1577340"/>
                <a:gd name="csY50" fmla="*/ 1226820 h 1920240"/>
                <a:gd name="csX51" fmla="*/ 1455420 w 1577340"/>
                <a:gd name="csY51" fmla="*/ 1249680 h 1920240"/>
                <a:gd name="csX52" fmla="*/ 1470660 w 1577340"/>
                <a:gd name="csY52" fmla="*/ 1272540 h 1920240"/>
                <a:gd name="csX53" fmla="*/ 1493520 w 1577340"/>
                <a:gd name="csY53" fmla="*/ 1348740 h 1920240"/>
                <a:gd name="csX54" fmla="*/ 1501140 w 1577340"/>
                <a:gd name="csY54" fmla="*/ 1371600 h 1920240"/>
                <a:gd name="csX55" fmla="*/ 1508760 w 1577340"/>
                <a:gd name="csY55" fmla="*/ 1409700 h 1920240"/>
                <a:gd name="csX56" fmla="*/ 1516380 w 1577340"/>
                <a:gd name="csY56" fmla="*/ 1440180 h 1920240"/>
                <a:gd name="csX57" fmla="*/ 1508760 w 1577340"/>
                <a:gd name="csY57" fmla="*/ 1562100 h 1920240"/>
                <a:gd name="csX58" fmla="*/ 1501140 w 1577340"/>
                <a:gd name="csY58" fmla="*/ 1584960 h 1920240"/>
                <a:gd name="csX59" fmla="*/ 1478280 w 1577340"/>
                <a:gd name="csY59" fmla="*/ 1600200 h 1920240"/>
                <a:gd name="csX60" fmla="*/ 1470660 w 1577340"/>
                <a:gd name="csY60" fmla="*/ 1630680 h 1920240"/>
                <a:gd name="csX61" fmla="*/ 1493520 w 1577340"/>
                <a:gd name="csY61" fmla="*/ 1645920 h 1920240"/>
                <a:gd name="csX62" fmla="*/ 1546860 w 1577340"/>
                <a:gd name="csY62" fmla="*/ 1684020 h 1920240"/>
                <a:gd name="csX63" fmla="*/ 1562100 w 1577340"/>
                <a:gd name="csY63" fmla="*/ 1706880 h 1920240"/>
                <a:gd name="csX64" fmla="*/ 1577340 w 1577340"/>
                <a:gd name="csY64" fmla="*/ 1760220 h 1920240"/>
                <a:gd name="csX65" fmla="*/ 1569720 w 1577340"/>
                <a:gd name="csY65" fmla="*/ 1790700 h 1920240"/>
                <a:gd name="csX66" fmla="*/ 1516380 w 1577340"/>
                <a:gd name="csY66" fmla="*/ 1874520 h 1920240"/>
                <a:gd name="csX67" fmla="*/ 1493520 w 1577340"/>
                <a:gd name="csY67" fmla="*/ 1889760 h 1920240"/>
                <a:gd name="csX68" fmla="*/ 1432560 w 1577340"/>
                <a:gd name="csY68" fmla="*/ 1920240 h 1920240"/>
                <a:gd name="csX69" fmla="*/ 1257300 w 1577340"/>
                <a:gd name="csY69" fmla="*/ 1912620 h 1920240"/>
                <a:gd name="csX70" fmla="*/ 1181100 w 1577340"/>
                <a:gd name="csY70" fmla="*/ 1882140 h 1920240"/>
                <a:gd name="csX71" fmla="*/ 1120140 w 1577340"/>
                <a:gd name="csY71" fmla="*/ 1866900 h 1920240"/>
                <a:gd name="csX72" fmla="*/ 1097280 w 1577340"/>
                <a:gd name="csY72" fmla="*/ 1859280 h 1920240"/>
                <a:gd name="csX73" fmla="*/ 1066800 w 1577340"/>
                <a:gd name="csY73" fmla="*/ 1851660 h 1920240"/>
                <a:gd name="csX74" fmla="*/ 1021080 w 1577340"/>
                <a:gd name="csY74" fmla="*/ 1836420 h 1920240"/>
                <a:gd name="csX75" fmla="*/ 967740 w 1577340"/>
                <a:gd name="csY75" fmla="*/ 1813560 h 1920240"/>
                <a:gd name="csX76" fmla="*/ 944880 w 1577340"/>
                <a:gd name="csY76" fmla="*/ 1798320 h 1920240"/>
                <a:gd name="csX77" fmla="*/ 899160 w 1577340"/>
                <a:gd name="csY77" fmla="*/ 1783080 h 1920240"/>
                <a:gd name="csX78" fmla="*/ 807720 w 1577340"/>
                <a:gd name="csY78" fmla="*/ 1729740 h 1920240"/>
                <a:gd name="csX79" fmla="*/ 777240 w 1577340"/>
                <a:gd name="csY79" fmla="*/ 1684020 h 1920240"/>
                <a:gd name="csX80" fmla="*/ 739140 w 1577340"/>
                <a:gd name="csY80" fmla="*/ 1592580 h 1920240"/>
                <a:gd name="csX81" fmla="*/ 731520 w 1577340"/>
                <a:gd name="csY81" fmla="*/ 1569720 h 1920240"/>
                <a:gd name="csX82" fmla="*/ 716280 w 1577340"/>
                <a:gd name="csY82" fmla="*/ 1508760 h 1920240"/>
                <a:gd name="csX83" fmla="*/ 701040 w 1577340"/>
                <a:gd name="csY83" fmla="*/ 1402080 h 1920240"/>
                <a:gd name="csX84" fmla="*/ 685800 w 1577340"/>
                <a:gd name="csY84" fmla="*/ 1363980 h 1920240"/>
                <a:gd name="csX85" fmla="*/ 678180 w 1577340"/>
                <a:gd name="csY85" fmla="*/ 1341120 h 1920240"/>
                <a:gd name="csX86" fmla="*/ 655320 w 1577340"/>
                <a:gd name="csY86" fmla="*/ 1325880 h 1920240"/>
                <a:gd name="csX87" fmla="*/ 624840 w 1577340"/>
                <a:gd name="csY87" fmla="*/ 1287780 h 1920240"/>
                <a:gd name="csX88" fmla="*/ 594360 w 1577340"/>
                <a:gd name="csY88" fmla="*/ 1264920 h 1920240"/>
                <a:gd name="csX89" fmla="*/ 571500 w 1577340"/>
                <a:gd name="csY89" fmla="*/ 1242060 h 1920240"/>
                <a:gd name="csX90" fmla="*/ 556260 w 1577340"/>
                <a:gd name="csY90" fmla="*/ 1150620 h 1920240"/>
                <a:gd name="csX91" fmla="*/ 548640 w 1577340"/>
                <a:gd name="csY91" fmla="*/ 1112520 h 1920240"/>
                <a:gd name="csX92" fmla="*/ 533400 w 1577340"/>
                <a:gd name="csY92" fmla="*/ 1089660 h 1920240"/>
                <a:gd name="csX93" fmla="*/ 518160 w 1577340"/>
                <a:gd name="csY93" fmla="*/ 1059180 h 1920240"/>
                <a:gd name="csX94" fmla="*/ 487680 w 1577340"/>
                <a:gd name="csY94" fmla="*/ 1043940 h 1920240"/>
                <a:gd name="csX95" fmla="*/ 441960 w 1577340"/>
                <a:gd name="csY95" fmla="*/ 1013460 h 1920240"/>
                <a:gd name="csX96" fmla="*/ 335280 w 1577340"/>
                <a:gd name="csY96" fmla="*/ 998220 h 1920240"/>
                <a:gd name="csX97" fmla="*/ 190500 w 1577340"/>
                <a:gd name="csY97" fmla="*/ 1005840 h 1920240"/>
                <a:gd name="csX98" fmla="*/ 129540 w 1577340"/>
                <a:gd name="csY98" fmla="*/ 1021080 h 1920240"/>
                <a:gd name="csX99" fmla="*/ 91440 w 1577340"/>
                <a:gd name="csY99" fmla="*/ 1028700 h 1920240"/>
                <a:gd name="csX100" fmla="*/ 30480 w 1577340"/>
                <a:gd name="csY100" fmla="*/ 975360 h 1920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Lst>
              <a:rect l="l" t="t" r="r" b="b"/>
              <a:pathLst>
                <a:path w="1577340" h="1920240">
                  <a:moveTo>
                    <a:pt x="30480" y="975360"/>
                  </a:moveTo>
                  <a:lnTo>
                    <a:pt x="30480" y="975360"/>
                  </a:lnTo>
                  <a:cubicBezTo>
                    <a:pt x="27940" y="947420"/>
                    <a:pt x="26568" y="919349"/>
                    <a:pt x="22860" y="891540"/>
                  </a:cubicBezTo>
                  <a:cubicBezTo>
                    <a:pt x="21476" y="881159"/>
                    <a:pt x="16147" y="871493"/>
                    <a:pt x="15240" y="861060"/>
                  </a:cubicBezTo>
                  <a:cubicBezTo>
                    <a:pt x="-12091" y="546751"/>
                    <a:pt x="21511" y="827405"/>
                    <a:pt x="0" y="655320"/>
                  </a:cubicBezTo>
                  <a:cubicBezTo>
                    <a:pt x="2540" y="601980"/>
                    <a:pt x="-3271" y="547578"/>
                    <a:pt x="7620" y="495300"/>
                  </a:cubicBezTo>
                  <a:cubicBezTo>
                    <a:pt x="10210" y="482867"/>
                    <a:pt x="31932" y="483542"/>
                    <a:pt x="38100" y="472440"/>
                  </a:cubicBezTo>
                  <a:cubicBezTo>
                    <a:pt x="45603" y="458934"/>
                    <a:pt x="43180" y="441960"/>
                    <a:pt x="45720" y="426720"/>
                  </a:cubicBezTo>
                  <a:cubicBezTo>
                    <a:pt x="43180" y="416560"/>
                    <a:pt x="41777" y="406046"/>
                    <a:pt x="38100" y="396240"/>
                  </a:cubicBezTo>
                  <a:cubicBezTo>
                    <a:pt x="34112" y="385604"/>
                    <a:pt x="23333" y="377109"/>
                    <a:pt x="22860" y="365760"/>
                  </a:cubicBezTo>
                  <a:cubicBezTo>
                    <a:pt x="20743" y="314941"/>
                    <a:pt x="26424" y="264061"/>
                    <a:pt x="30480" y="213360"/>
                  </a:cubicBezTo>
                  <a:cubicBezTo>
                    <a:pt x="34064" y="168557"/>
                    <a:pt x="35040" y="184426"/>
                    <a:pt x="53340" y="152400"/>
                  </a:cubicBezTo>
                  <a:cubicBezTo>
                    <a:pt x="58976" y="142537"/>
                    <a:pt x="61188" y="130545"/>
                    <a:pt x="68580" y="121920"/>
                  </a:cubicBezTo>
                  <a:cubicBezTo>
                    <a:pt x="76845" y="112277"/>
                    <a:pt x="88726" y="106442"/>
                    <a:pt x="99060" y="99060"/>
                  </a:cubicBezTo>
                  <a:cubicBezTo>
                    <a:pt x="106512" y="93737"/>
                    <a:pt x="113729" y="87916"/>
                    <a:pt x="121920" y="83820"/>
                  </a:cubicBezTo>
                  <a:cubicBezTo>
                    <a:pt x="136080" y="76740"/>
                    <a:pt x="172524" y="62672"/>
                    <a:pt x="190500" y="60960"/>
                  </a:cubicBezTo>
                  <a:cubicBezTo>
                    <a:pt x="233560" y="56859"/>
                    <a:pt x="276860" y="55880"/>
                    <a:pt x="320040" y="53340"/>
                  </a:cubicBezTo>
                  <a:cubicBezTo>
                    <a:pt x="335280" y="50800"/>
                    <a:pt x="350771" y="49467"/>
                    <a:pt x="365760" y="45720"/>
                  </a:cubicBezTo>
                  <a:cubicBezTo>
                    <a:pt x="416165" y="33119"/>
                    <a:pt x="401419" y="33258"/>
                    <a:pt x="441960" y="15240"/>
                  </a:cubicBezTo>
                  <a:cubicBezTo>
                    <a:pt x="454459" y="9685"/>
                    <a:pt x="467360" y="5080"/>
                    <a:pt x="480060" y="0"/>
                  </a:cubicBezTo>
                  <a:cubicBezTo>
                    <a:pt x="540785" y="6073"/>
                    <a:pt x="542119" y="2491"/>
                    <a:pt x="586740" y="15240"/>
                  </a:cubicBezTo>
                  <a:cubicBezTo>
                    <a:pt x="594463" y="17447"/>
                    <a:pt x="602579" y="18959"/>
                    <a:pt x="609600" y="22860"/>
                  </a:cubicBezTo>
                  <a:cubicBezTo>
                    <a:pt x="683828" y="64098"/>
                    <a:pt x="626233" y="46068"/>
                    <a:pt x="685800" y="60960"/>
                  </a:cubicBezTo>
                  <a:cubicBezTo>
                    <a:pt x="769009" y="116433"/>
                    <a:pt x="640728" y="34614"/>
                    <a:pt x="739140" y="83820"/>
                  </a:cubicBezTo>
                  <a:cubicBezTo>
                    <a:pt x="760573" y="94536"/>
                    <a:pt x="778667" y="111204"/>
                    <a:pt x="800100" y="121920"/>
                  </a:cubicBezTo>
                  <a:cubicBezTo>
                    <a:pt x="810260" y="127000"/>
                    <a:pt x="820947" y="131140"/>
                    <a:pt x="830580" y="137160"/>
                  </a:cubicBezTo>
                  <a:cubicBezTo>
                    <a:pt x="841350" y="143891"/>
                    <a:pt x="850726" y="152638"/>
                    <a:pt x="861060" y="160020"/>
                  </a:cubicBezTo>
                  <a:cubicBezTo>
                    <a:pt x="868512" y="165343"/>
                    <a:pt x="876300" y="170180"/>
                    <a:pt x="883920" y="175260"/>
                  </a:cubicBezTo>
                  <a:cubicBezTo>
                    <a:pt x="889000" y="185420"/>
                    <a:pt x="892859" y="196289"/>
                    <a:pt x="899160" y="205740"/>
                  </a:cubicBezTo>
                  <a:cubicBezTo>
                    <a:pt x="954388" y="288582"/>
                    <a:pt x="929344" y="240318"/>
                    <a:pt x="960120" y="289560"/>
                  </a:cubicBezTo>
                  <a:cubicBezTo>
                    <a:pt x="974916" y="313234"/>
                    <a:pt x="987023" y="332948"/>
                    <a:pt x="998220" y="358140"/>
                  </a:cubicBezTo>
                  <a:cubicBezTo>
                    <a:pt x="1003775" y="370639"/>
                    <a:pt x="1007343" y="384006"/>
                    <a:pt x="1013460" y="396240"/>
                  </a:cubicBezTo>
                  <a:cubicBezTo>
                    <a:pt x="1020250" y="409819"/>
                    <a:pt x="1039202" y="434096"/>
                    <a:pt x="1051560" y="441960"/>
                  </a:cubicBezTo>
                  <a:cubicBezTo>
                    <a:pt x="1070727" y="454157"/>
                    <a:pt x="1112520" y="472440"/>
                    <a:pt x="1112520" y="472440"/>
                  </a:cubicBezTo>
                  <a:lnTo>
                    <a:pt x="1158240" y="563880"/>
                  </a:lnTo>
                  <a:cubicBezTo>
                    <a:pt x="1163320" y="574040"/>
                    <a:pt x="1167179" y="584909"/>
                    <a:pt x="1173480" y="594360"/>
                  </a:cubicBezTo>
                  <a:cubicBezTo>
                    <a:pt x="1178560" y="601980"/>
                    <a:pt x="1182857" y="610185"/>
                    <a:pt x="1188720" y="617220"/>
                  </a:cubicBezTo>
                  <a:cubicBezTo>
                    <a:pt x="1195619" y="625499"/>
                    <a:pt x="1205794" y="630988"/>
                    <a:pt x="1211580" y="640080"/>
                  </a:cubicBezTo>
                  <a:cubicBezTo>
                    <a:pt x="1223777" y="659247"/>
                    <a:pt x="1231900" y="680720"/>
                    <a:pt x="1242060" y="701040"/>
                  </a:cubicBezTo>
                  <a:cubicBezTo>
                    <a:pt x="1247140" y="711200"/>
                    <a:pt x="1250999" y="722069"/>
                    <a:pt x="1257300" y="731520"/>
                  </a:cubicBezTo>
                  <a:lnTo>
                    <a:pt x="1272540" y="754380"/>
                  </a:lnTo>
                  <a:cubicBezTo>
                    <a:pt x="1275080" y="769620"/>
                    <a:pt x="1274964" y="785550"/>
                    <a:pt x="1280160" y="800100"/>
                  </a:cubicBezTo>
                  <a:cubicBezTo>
                    <a:pt x="1287801" y="821495"/>
                    <a:pt x="1305130" y="839020"/>
                    <a:pt x="1310640" y="861060"/>
                  </a:cubicBezTo>
                  <a:cubicBezTo>
                    <a:pt x="1330199" y="939297"/>
                    <a:pt x="1303615" y="842326"/>
                    <a:pt x="1333500" y="922020"/>
                  </a:cubicBezTo>
                  <a:cubicBezTo>
                    <a:pt x="1337177" y="931826"/>
                    <a:pt x="1337443" y="942694"/>
                    <a:pt x="1341120" y="952500"/>
                  </a:cubicBezTo>
                  <a:cubicBezTo>
                    <a:pt x="1351580" y="980393"/>
                    <a:pt x="1361239" y="989485"/>
                    <a:pt x="1379220" y="1013460"/>
                  </a:cubicBezTo>
                  <a:cubicBezTo>
                    <a:pt x="1381760" y="1021080"/>
                    <a:pt x="1384633" y="1028597"/>
                    <a:pt x="1386840" y="1036320"/>
                  </a:cubicBezTo>
                  <a:cubicBezTo>
                    <a:pt x="1389717" y="1046390"/>
                    <a:pt x="1390938" y="1056937"/>
                    <a:pt x="1394460" y="1066800"/>
                  </a:cubicBezTo>
                  <a:cubicBezTo>
                    <a:pt x="1403661" y="1092563"/>
                    <a:pt x="1424940" y="1143000"/>
                    <a:pt x="1424940" y="1143000"/>
                  </a:cubicBezTo>
                  <a:cubicBezTo>
                    <a:pt x="1427480" y="1160780"/>
                    <a:pt x="1427834" y="1179012"/>
                    <a:pt x="1432560" y="1196340"/>
                  </a:cubicBezTo>
                  <a:cubicBezTo>
                    <a:pt x="1435549" y="1207299"/>
                    <a:pt x="1443325" y="1216379"/>
                    <a:pt x="1447800" y="1226820"/>
                  </a:cubicBezTo>
                  <a:cubicBezTo>
                    <a:pt x="1450964" y="1234203"/>
                    <a:pt x="1451828" y="1242496"/>
                    <a:pt x="1455420" y="1249680"/>
                  </a:cubicBezTo>
                  <a:cubicBezTo>
                    <a:pt x="1459516" y="1257871"/>
                    <a:pt x="1466941" y="1264171"/>
                    <a:pt x="1470660" y="1272540"/>
                  </a:cubicBezTo>
                  <a:cubicBezTo>
                    <a:pt x="1485147" y="1305135"/>
                    <a:pt x="1484654" y="1317709"/>
                    <a:pt x="1493520" y="1348740"/>
                  </a:cubicBezTo>
                  <a:cubicBezTo>
                    <a:pt x="1495727" y="1356463"/>
                    <a:pt x="1499192" y="1363808"/>
                    <a:pt x="1501140" y="1371600"/>
                  </a:cubicBezTo>
                  <a:cubicBezTo>
                    <a:pt x="1504281" y="1384165"/>
                    <a:pt x="1505950" y="1397057"/>
                    <a:pt x="1508760" y="1409700"/>
                  </a:cubicBezTo>
                  <a:cubicBezTo>
                    <a:pt x="1511032" y="1419923"/>
                    <a:pt x="1513840" y="1430020"/>
                    <a:pt x="1516380" y="1440180"/>
                  </a:cubicBezTo>
                  <a:cubicBezTo>
                    <a:pt x="1513840" y="1480820"/>
                    <a:pt x="1513023" y="1521604"/>
                    <a:pt x="1508760" y="1562100"/>
                  </a:cubicBezTo>
                  <a:cubicBezTo>
                    <a:pt x="1507919" y="1570088"/>
                    <a:pt x="1506158" y="1578688"/>
                    <a:pt x="1501140" y="1584960"/>
                  </a:cubicBezTo>
                  <a:cubicBezTo>
                    <a:pt x="1495419" y="1592111"/>
                    <a:pt x="1485900" y="1595120"/>
                    <a:pt x="1478280" y="1600200"/>
                  </a:cubicBezTo>
                  <a:cubicBezTo>
                    <a:pt x="1475740" y="1610360"/>
                    <a:pt x="1467348" y="1620745"/>
                    <a:pt x="1470660" y="1630680"/>
                  </a:cubicBezTo>
                  <a:cubicBezTo>
                    <a:pt x="1473556" y="1639368"/>
                    <a:pt x="1485569" y="1641376"/>
                    <a:pt x="1493520" y="1645920"/>
                  </a:cubicBezTo>
                  <a:cubicBezTo>
                    <a:pt x="1527837" y="1665529"/>
                    <a:pt x="1521472" y="1653555"/>
                    <a:pt x="1546860" y="1684020"/>
                  </a:cubicBezTo>
                  <a:cubicBezTo>
                    <a:pt x="1552723" y="1691055"/>
                    <a:pt x="1558004" y="1698689"/>
                    <a:pt x="1562100" y="1706880"/>
                  </a:cubicBezTo>
                  <a:cubicBezTo>
                    <a:pt x="1567566" y="1717812"/>
                    <a:pt x="1574899" y="1750454"/>
                    <a:pt x="1577340" y="1760220"/>
                  </a:cubicBezTo>
                  <a:cubicBezTo>
                    <a:pt x="1574800" y="1770380"/>
                    <a:pt x="1573748" y="1781033"/>
                    <a:pt x="1569720" y="1790700"/>
                  </a:cubicBezTo>
                  <a:cubicBezTo>
                    <a:pt x="1552163" y="1832837"/>
                    <a:pt x="1546888" y="1849096"/>
                    <a:pt x="1516380" y="1874520"/>
                  </a:cubicBezTo>
                  <a:cubicBezTo>
                    <a:pt x="1509345" y="1880383"/>
                    <a:pt x="1500972" y="1884437"/>
                    <a:pt x="1493520" y="1889760"/>
                  </a:cubicBezTo>
                  <a:cubicBezTo>
                    <a:pt x="1451673" y="1919651"/>
                    <a:pt x="1477826" y="1908924"/>
                    <a:pt x="1432560" y="1920240"/>
                  </a:cubicBezTo>
                  <a:cubicBezTo>
                    <a:pt x="1374140" y="1917700"/>
                    <a:pt x="1315465" y="1918637"/>
                    <a:pt x="1257300" y="1912620"/>
                  </a:cubicBezTo>
                  <a:cubicBezTo>
                    <a:pt x="1226816" y="1909467"/>
                    <a:pt x="1207555" y="1893478"/>
                    <a:pt x="1181100" y="1882140"/>
                  </a:cubicBezTo>
                  <a:cubicBezTo>
                    <a:pt x="1156714" y="1871689"/>
                    <a:pt x="1148764" y="1874056"/>
                    <a:pt x="1120140" y="1866900"/>
                  </a:cubicBezTo>
                  <a:cubicBezTo>
                    <a:pt x="1112348" y="1864952"/>
                    <a:pt x="1105003" y="1861487"/>
                    <a:pt x="1097280" y="1859280"/>
                  </a:cubicBezTo>
                  <a:cubicBezTo>
                    <a:pt x="1087210" y="1856403"/>
                    <a:pt x="1076831" y="1854669"/>
                    <a:pt x="1066800" y="1851660"/>
                  </a:cubicBezTo>
                  <a:cubicBezTo>
                    <a:pt x="1051413" y="1847044"/>
                    <a:pt x="1034446" y="1845331"/>
                    <a:pt x="1021080" y="1836420"/>
                  </a:cubicBezTo>
                  <a:cubicBezTo>
                    <a:pt x="989506" y="1815371"/>
                    <a:pt x="1007105" y="1823401"/>
                    <a:pt x="967740" y="1813560"/>
                  </a:cubicBezTo>
                  <a:cubicBezTo>
                    <a:pt x="960120" y="1808480"/>
                    <a:pt x="953249" y="1802039"/>
                    <a:pt x="944880" y="1798320"/>
                  </a:cubicBezTo>
                  <a:cubicBezTo>
                    <a:pt x="930200" y="1791796"/>
                    <a:pt x="913528" y="1790264"/>
                    <a:pt x="899160" y="1783080"/>
                  </a:cubicBezTo>
                  <a:cubicBezTo>
                    <a:pt x="879063" y="1773031"/>
                    <a:pt x="827182" y="1751635"/>
                    <a:pt x="807720" y="1729740"/>
                  </a:cubicBezTo>
                  <a:cubicBezTo>
                    <a:pt x="795551" y="1716050"/>
                    <a:pt x="787400" y="1699260"/>
                    <a:pt x="777240" y="1684020"/>
                  </a:cubicBezTo>
                  <a:cubicBezTo>
                    <a:pt x="748634" y="1641110"/>
                    <a:pt x="764896" y="1669848"/>
                    <a:pt x="739140" y="1592580"/>
                  </a:cubicBezTo>
                  <a:cubicBezTo>
                    <a:pt x="736600" y="1584960"/>
                    <a:pt x="733095" y="1577596"/>
                    <a:pt x="731520" y="1569720"/>
                  </a:cubicBezTo>
                  <a:cubicBezTo>
                    <a:pt x="722325" y="1523744"/>
                    <a:pt x="727996" y="1543907"/>
                    <a:pt x="716280" y="1508760"/>
                  </a:cubicBezTo>
                  <a:cubicBezTo>
                    <a:pt x="714585" y="1495197"/>
                    <a:pt x="706111" y="1420673"/>
                    <a:pt x="701040" y="1402080"/>
                  </a:cubicBezTo>
                  <a:cubicBezTo>
                    <a:pt x="697441" y="1388884"/>
                    <a:pt x="690603" y="1376787"/>
                    <a:pt x="685800" y="1363980"/>
                  </a:cubicBezTo>
                  <a:cubicBezTo>
                    <a:pt x="682980" y="1356459"/>
                    <a:pt x="683198" y="1347392"/>
                    <a:pt x="678180" y="1341120"/>
                  </a:cubicBezTo>
                  <a:cubicBezTo>
                    <a:pt x="672459" y="1333969"/>
                    <a:pt x="661796" y="1332356"/>
                    <a:pt x="655320" y="1325880"/>
                  </a:cubicBezTo>
                  <a:cubicBezTo>
                    <a:pt x="643820" y="1314380"/>
                    <a:pt x="636340" y="1299280"/>
                    <a:pt x="624840" y="1287780"/>
                  </a:cubicBezTo>
                  <a:cubicBezTo>
                    <a:pt x="615860" y="1278800"/>
                    <a:pt x="604003" y="1273185"/>
                    <a:pt x="594360" y="1264920"/>
                  </a:cubicBezTo>
                  <a:cubicBezTo>
                    <a:pt x="586178" y="1257907"/>
                    <a:pt x="579120" y="1249680"/>
                    <a:pt x="571500" y="1242060"/>
                  </a:cubicBezTo>
                  <a:cubicBezTo>
                    <a:pt x="556177" y="1180766"/>
                    <a:pt x="570530" y="1243377"/>
                    <a:pt x="556260" y="1150620"/>
                  </a:cubicBezTo>
                  <a:cubicBezTo>
                    <a:pt x="554291" y="1137819"/>
                    <a:pt x="553188" y="1124647"/>
                    <a:pt x="548640" y="1112520"/>
                  </a:cubicBezTo>
                  <a:cubicBezTo>
                    <a:pt x="545424" y="1103945"/>
                    <a:pt x="537944" y="1097611"/>
                    <a:pt x="533400" y="1089660"/>
                  </a:cubicBezTo>
                  <a:cubicBezTo>
                    <a:pt x="527764" y="1079797"/>
                    <a:pt x="526192" y="1067212"/>
                    <a:pt x="518160" y="1059180"/>
                  </a:cubicBezTo>
                  <a:cubicBezTo>
                    <a:pt x="510128" y="1051148"/>
                    <a:pt x="497420" y="1049784"/>
                    <a:pt x="487680" y="1043940"/>
                  </a:cubicBezTo>
                  <a:cubicBezTo>
                    <a:pt x="471974" y="1034516"/>
                    <a:pt x="459921" y="1017052"/>
                    <a:pt x="441960" y="1013460"/>
                  </a:cubicBezTo>
                  <a:cubicBezTo>
                    <a:pt x="381306" y="1001329"/>
                    <a:pt x="416732" y="1007270"/>
                    <a:pt x="335280" y="998220"/>
                  </a:cubicBezTo>
                  <a:cubicBezTo>
                    <a:pt x="287020" y="1000760"/>
                    <a:pt x="238531" y="1000503"/>
                    <a:pt x="190500" y="1005840"/>
                  </a:cubicBezTo>
                  <a:cubicBezTo>
                    <a:pt x="169683" y="1008153"/>
                    <a:pt x="149949" y="1016370"/>
                    <a:pt x="129540" y="1021080"/>
                  </a:cubicBezTo>
                  <a:cubicBezTo>
                    <a:pt x="116920" y="1023992"/>
                    <a:pt x="104140" y="1026160"/>
                    <a:pt x="91440" y="1028700"/>
                  </a:cubicBezTo>
                  <a:cubicBezTo>
                    <a:pt x="36687" y="1019574"/>
                    <a:pt x="40640" y="984250"/>
                    <a:pt x="30480" y="97536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8" name="Freeform: Shape 7">
              <a:extLst>
                <a:ext uri="{FF2B5EF4-FFF2-40B4-BE49-F238E27FC236}">
                  <a16:creationId xmlns:a16="http://schemas.microsoft.com/office/drawing/2014/main" id="{46D42925-A1B6-CDBA-F381-F78F9708B50E}"/>
                </a:ext>
              </a:extLst>
            </p:cNvPr>
            <p:cNvSpPr/>
            <p:nvPr/>
          </p:nvSpPr>
          <p:spPr>
            <a:xfrm>
              <a:off x="13708451" y="3313379"/>
              <a:ext cx="985838" cy="1200150"/>
            </a:xfrm>
            <a:custGeom>
              <a:avLst/>
              <a:gdLst>
                <a:gd name="csX0" fmla="*/ 30480 w 1577340"/>
                <a:gd name="csY0" fmla="*/ 975360 h 1920240"/>
                <a:gd name="csX1" fmla="*/ 30480 w 1577340"/>
                <a:gd name="csY1" fmla="*/ 975360 h 1920240"/>
                <a:gd name="csX2" fmla="*/ 22860 w 1577340"/>
                <a:gd name="csY2" fmla="*/ 891540 h 1920240"/>
                <a:gd name="csX3" fmla="*/ 15240 w 1577340"/>
                <a:gd name="csY3" fmla="*/ 861060 h 1920240"/>
                <a:gd name="csX4" fmla="*/ 0 w 1577340"/>
                <a:gd name="csY4" fmla="*/ 655320 h 1920240"/>
                <a:gd name="csX5" fmla="*/ 7620 w 1577340"/>
                <a:gd name="csY5" fmla="*/ 495300 h 1920240"/>
                <a:gd name="csX6" fmla="*/ 38100 w 1577340"/>
                <a:gd name="csY6" fmla="*/ 472440 h 1920240"/>
                <a:gd name="csX7" fmla="*/ 45720 w 1577340"/>
                <a:gd name="csY7" fmla="*/ 426720 h 1920240"/>
                <a:gd name="csX8" fmla="*/ 38100 w 1577340"/>
                <a:gd name="csY8" fmla="*/ 396240 h 1920240"/>
                <a:gd name="csX9" fmla="*/ 22860 w 1577340"/>
                <a:gd name="csY9" fmla="*/ 365760 h 1920240"/>
                <a:gd name="csX10" fmla="*/ 30480 w 1577340"/>
                <a:gd name="csY10" fmla="*/ 213360 h 1920240"/>
                <a:gd name="csX11" fmla="*/ 53340 w 1577340"/>
                <a:gd name="csY11" fmla="*/ 152400 h 1920240"/>
                <a:gd name="csX12" fmla="*/ 68580 w 1577340"/>
                <a:gd name="csY12" fmla="*/ 121920 h 1920240"/>
                <a:gd name="csX13" fmla="*/ 99060 w 1577340"/>
                <a:gd name="csY13" fmla="*/ 99060 h 1920240"/>
                <a:gd name="csX14" fmla="*/ 121920 w 1577340"/>
                <a:gd name="csY14" fmla="*/ 83820 h 1920240"/>
                <a:gd name="csX15" fmla="*/ 190500 w 1577340"/>
                <a:gd name="csY15" fmla="*/ 60960 h 1920240"/>
                <a:gd name="csX16" fmla="*/ 320040 w 1577340"/>
                <a:gd name="csY16" fmla="*/ 53340 h 1920240"/>
                <a:gd name="csX17" fmla="*/ 365760 w 1577340"/>
                <a:gd name="csY17" fmla="*/ 45720 h 1920240"/>
                <a:gd name="csX18" fmla="*/ 441960 w 1577340"/>
                <a:gd name="csY18" fmla="*/ 15240 h 1920240"/>
                <a:gd name="csX19" fmla="*/ 480060 w 1577340"/>
                <a:gd name="csY19" fmla="*/ 0 h 1920240"/>
                <a:gd name="csX20" fmla="*/ 586740 w 1577340"/>
                <a:gd name="csY20" fmla="*/ 15240 h 1920240"/>
                <a:gd name="csX21" fmla="*/ 609600 w 1577340"/>
                <a:gd name="csY21" fmla="*/ 22860 h 1920240"/>
                <a:gd name="csX22" fmla="*/ 685800 w 1577340"/>
                <a:gd name="csY22" fmla="*/ 60960 h 1920240"/>
                <a:gd name="csX23" fmla="*/ 739140 w 1577340"/>
                <a:gd name="csY23" fmla="*/ 83820 h 1920240"/>
                <a:gd name="csX24" fmla="*/ 800100 w 1577340"/>
                <a:gd name="csY24" fmla="*/ 121920 h 1920240"/>
                <a:gd name="csX25" fmla="*/ 830580 w 1577340"/>
                <a:gd name="csY25" fmla="*/ 137160 h 1920240"/>
                <a:gd name="csX26" fmla="*/ 861060 w 1577340"/>
                <a:gd name="csY26" fmla="*/ 160020 h 1920240"/>
                <a:gd name="csX27" fmla="*/ 883920 w 1577340"/>
                <a:gd name="csY27" fmla="*/ 175260 h 1920240"/>
                <a:gd name="csX28" fmla="*/ 899160 w 1577340"/>
                <a:gd name="csY28" fmla="*/ 205740 h 1920240"/>
                <a:gd name="csX29" fmla="*/ 960120 w 1577340"/>
                <a:gd name="csY29" fmla="*/ 289560 h 1920240"/>
                <a:gd name="csX30" fmla="*/ 998220 w 1577340"/>
                <a:gd name="csY30" fmla="*/ 358140 h 1920240"/>
                <a:gd name="csX31" fmla="*/ 1013460 w 1577340"/>
                <a:gd name="csY31" fmla="*/ 396240 h 1920240"/>
                <a:gd name="csX32" fmla="*/ 1051560 w 1577340"/>
                <a:gd name="csY32" fmla="*/ 441960 h 1920240"/>
                <a:gd name="csX33" fmla="*/ 1112520 w 1577340"/>
                <a:gd name="csY33" fmla="*/ 472440 h 1920240"/>
                <a:gd name="csX34" fmla="*/ 1158240 w 1577340"/>
                <a:gd name="csY34" fmla="*/ 563880 h 1920240"/>
                <a:gd name="csX35" fmla="*/ 1173480 w 1577340"/>
                <a:gd name="csY35" fmla="*/ 594360 h 1920240"/>
                <a:gd name="csX36" fmla="*/ 1188720 w 1577340"/>
                <a:gd name="csY36" fmla="*/ 617220 h 1920240"/>
                <a:gd name="csX37" fmla="*/ 1211580 w 1577340"/>
                <a:gd name="csY37" fmla="*/ 640080 h 1920240"/>
                <a:gd name="csX38" fmla="*/ 1242060 w 1577340"/>
                <a:gd name="csY38" fmla="*/ 701040 h 1920240"/>
                <a:gd name="csX39" fmla="*/ 1257300 w 1577340"/>
                <a:gd name="csY39" fmla="*/ 731520 h 1920240"/>
                <a:gd name="csX40" fmla="*/ 1272540 w 1577340"/>
                <a:gd name="csY40" fmla="*/ 754380 h 1920240"/>
                <a:gd name="csX41" fmla="*/ 1280160 w 1577340"/>
                <a:gd name="csY41" fmla="*/ 800100 h 1920240"/>
                <a:gd name="csX42" fmla="*/ 1310640 w 1577340"/>
                <a:gd name="csY42" fmla="*/ 861060 h 1920240"/>
                <a:gd name="csX43" fmla="*/ 1333500 w 1577340"/>
                <a:gd name="csY43" fmla="*/ 922020 h 1920240"/>
                <a:gd name="csX44" fmla="*/ 1341120 w 1577340"/>
                <a:gd name="csY44" fmla="*/ 952500 h 1920240"/>
                <a:gd name="csX45" fmla="*/ 1379220 w 1577340"/>
                <a:gd name="csY45" fmla="*/ 1013460 h 1920240"/>
                <a:gd name="csX46" fmla="*/ 1386840 w 1577340"/>
                <a:gd name="csY46" fmla="*/ 1036320 h 1920240"/>
                <a:gd name="csX47" fmla="*/ 1394460 w 1577340"/>
                <a:gd name="csY47" fmla="*/ 1066800 h 1920240"/>
                <a:gd name="csX48" fmla="*/ 1424940 w 1577340"/>
                <a:gd name="csY48" fmla="*/ 1143000 h 1920240"/>
                <a:gd name="csX49" fmla="*/ 1432560 w 1577340"/>
                <a:gd name="csY49" fmla="*/ 1196340 h 1920240"/>
                <a:gd name="csX50" fmla="*/ 1447800 w 1577340"/>
                <a:gd name="csY50" fmla="*/ 1226820 h 1920240"/>
                <a:gd name="csX51" fmla="*/ 1455420 w 1577340"/>
                <a:gd name="csY51" fmla="*/ 1249680 h 1920240"/>
                <a:gd name="csX52" fmla="*/ 1470660 w 1577340"/>
                <a:gd name="csY52" fmla="*/ 1272540 h 1920240"/>
                <a:gd name="csX53" fmla="*/ 1493520 w 1577340"/>
                <a:gd name="csY53" fmla="*/ 1348740 h 1920240"/>
                <a:gd name="csX54" fmla="*/ 1501140 w 1577340"/>
                <a:gd name="csY54" fmla="*/ 1371600 h 1920240"/>
                <a:gd name="csX55" fmla="*/ 1508760 w 1577340"/>
                <a:gd name="csY55" fmla="*/ 1409700 h 1920240"/>
                <a:gd name="csX56" fmla="*/ 1516380 w 1577340"/>
                <a:gd name="csY56" fmla="*/ 1440180 h 1920240"/>
                <a:gd name="csX57" fmla="*/ 1508760 w 1577340"/>
                <a:gd name="csY57" fmla="*/ 1562100 h 1920240"/>
                <a:gd name="csX58" fmla="*/ 1501140 w 1577340"/>
                <a:gd name="csY58" fmla="*/ 1584960 h 1920240"/>
                <a:gd name="csX59" fmla="*/ 1478280 w 1577340"/>
                <a:gd name="csY59" fmla="*/ 1600200 h 1920240"/>
                <a:gd name="csX60" fmla="*/ 1470660 w 1577340"/>
                <a:gd name="csY60" fmla="*/ 1630680 h 1920240"/>
                <a:gd name="csX61" fmla="*/ 1493520 w 1577340"/>
                <a:gd name="csY61" fmla="*/ 1645920 h 1920240"/>
                <a:gd name="csX62" fmla="*/ 1546860 w 1577340"/>
                <a:gd name="csY62" fmla="*/ 1684020 h 1920240"/>
                <a:gd name="csX63" fmla="*/ 1562100 w 1577340"/>
                <a:gd name="csY63" fmla="*/ 1706880 h 1920240"/>
                <a:gd name="csX64" fmla="*/ 1577340 w 1577340"/>
                <a:gd name="csY64" fmla="*/ 1760220 h 1920240"/>
                <a:gd name="csX65" fmla="*/ 1569720 w 1577340"/>
                <a:gd name="csY65" fmla="*/ 1790700 h 1920240"/>
                <a:gd name="csX66" fmla="*/ 1516380 w 1577340"/>
                <a:gd name="csY66" fmla="*/ 1874520 h 1920240"/>
                <a:gd name="csX67" fmla="*/ 1493520 w 1577340"/>
                <a:gd name="csY67" fmla="*/ 1889760 h 1920240"/>
                <a:gd name="csX68" fmla="*/ 1432560 w 1577340"/>
                <a:gd name="csY68" fmla="*/ 1920240 h 1920240"/>
                <a:gd name="csX69" fmla="*/ 1257300 w 1577340"/>
                <a:gd name="csY69" fmla="*/ 1912620 h 1920240"/>
                <a:gd name="csX70" fmla="*/ 1181100 w 1577340"/>
                <a:gd name="csY70" fmla="*/ 1882140 h 1920240"/>
                <a:gd name="csX71" fmla="*/ 1120140 w 1577340"/>
                <a:gd name="csY71" fmla="*/ 1866900 h 1920240"/>
                <a:gd name="csX72" fmla="*/ 1097280 w 1577340"/>
                <a:gd name="csY72" fmla="*/ 1859280 h 1920240"/>
                <a:gd name="csX73" fmla="*/ 1066800 w 1577340"/>
                <a:gd name="csY73" fmla="*/ 1851660 h 1920240"/>
                <a:gd name="csX74" fmla="*/ 1021080 w 1577340"/>
                <a:gd name="csY74" fmla="*/ 1836420 h 1920240"/>
                <a:gd name="csX75" fmla="*/ 967740 w 1577340"/>
                <a:gd name="csY75" fmla="*/ 1813560 h 1920240"/>
                <a:gd name="csX76" fmla="*/ 944880 w 1577340"/>
                <a:gd name="csY76" fmla="*/ 1798320 h 1920240"/>
                <a:gd name="csX77" fmla="*/ 899160 w 1577340"/>
                <a:gd name="csY77" fmla="*/ 1783080 h 1920240"/>
                <a:gd name="csX78" fmla="*/ 807720 w 1577340"/>
                <a:gd name="csY78" fmla="*/ 1729740 h 1920240"/>
                <a:gd name="csX79" fmla="*/ 777240 w 1577340"/>
                <a:gd name="csY79" fmla="*/ 1684020 h 1920240"/>
                <a:gd name="csX80" fmla="*/ 739140 w 1577340"/>
                <a:gd name="csY80" fmla="*/ 1592580 h 1920240"/>
                <a:gd name="csX81" fmla="*/ 731520 w 1577340"/>
                <a:gd name="csY81" fmla="*/ 1569720 h 1920240"/>
                <a:gd name="csX82" fmla="*/ 716280 w 1577340"/>
                <a:gd name="csY82" fmla="*/ 1508760 h 1920240"/>
                <a:gd name="csX83" fmla="*/ 701040 w 1577340"/>
                <a:gd name="csY83" fmla="*/ 1402080 h 1920240"/>
                <a:gd name="csX84" fmla="*/ 685800 w 1577340"/>
                <a:gd name="csY84" fmla="*/ 1363980 h 1920240"/>
                <a:gd name="csX85" fmla="*/ 678180 w 1577340"/>
                <a:gd name="csY85" fmla="*/ 1341120 h 1920240"/>
                <a:gd name="csX86" fmla="*/ 655320 w 1577340"/>
                <a:gd name="csY86" fmla="*/ 1325880 h 1920240"/>
                <a:gd name="csX87" fmla="*/ 624840 w 1577340"/>
                <a:gd name="csY87" fmla="*/ 1287780 h 1920240"/>
                <a:gd name="csX88" fmla="*/ 594360 w 1577340"/>
                <a:gd name="csY88" fmla="*/ 1264920 h 1920240"/>
                <a:gd name="csX89" fmla="*/ 571500 w 1577340"/>
                <a:gd name="csY89" fmla="*/ 1242060 h 1920240"/>
                <a:gd name="csX90" fmla="*/ 556260 w 1577340"/>
                <a:gd name="csY90" fmla="*/ 1150620 h 1920240"/>
                <a:gd name="csX91" fmla="*/ 548640 w 1577340"/>
                <a:gd name="csY91" fmla="*/ 1112520 h 1920240"/>
                <a:gd name="csX92" fmla="*/ 533400 w 1577340"/>
                <a:gd name="csY92" fmla="*/ 1089660 h 1920240"/>
                <a:gd name="csX93" fmla="*/ 518160 w 1577340"/>
                <a:gd name="csY93" fmla="*/ 1059180 h 1920240"/>
                <a:gd name="csX94" fmla="*/ 487680 w 1577340"/>
                <a:gd name="csY94" fmla="*/ 1043940 h 1920240"/>
                <a:gd name="csX95" fmla="*/ 441960 w 1577340"/>
                <a:gd name="csY95" fmla="*/ 1013460 h 1920240"/>
                <a:gd name="csX96" fmla="*/ 335280 w 1577340"/>
                <a:gd name="csY96" fmla="*/ 998220 h 1920240"/>
                <a:gd name="csX97" fmla="*/ 190500 w 1577340"/>
                <a:gd name="csY97" fmla="*/ 1005840 h 1920240"/>
                <a:gd name="csX98" fmla="*/ 129540 w 1577340"/>
                <a:gd name="csY98" fmla="*/ 1021080 h 1920240"/>
                <a:gd name="csX99" fmla="*/ 91440 w 1577340"/>
                <a:gd name="csY99" fmla="*/ 1028700 h 1920240"/>
                <a:gd name="csX100" fmla="*/ 30480 w 1577340"/>
                <a:gd name="csY100" fmla="*/ 975360 h 1920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Lst>
              <a:rect l="l" t="t" r="r" b="b"/>
              <a:pathLst>
                <a:path w="1577340" h="1920240">
                  <a:moveTo>
                    <a:pt x="30480" y="975360"/>
                  </a:moveTo>
                  <a:lnTo>
                    <a:pt x="30480" y="975360"/>
                  </a:lnTo>
                  <a:cubicBezTo>
                    <a:pt x="27940" y="947420"/>
                    <a:pt x="26568" y="919349"/>
                    <a:pt x="22860" y="891540"/>
                  </a:cubicBezTo>
                  <a:cubicBezTo>
                    <a:pt x="21476" y="881159"/>
                    <a:pt x="16147" y="871493"/>
                    <a:pt x="15240" y="861060"/>
                  </a:cubicBezTo>
                  <a:cubicBezTo>
                    <a:pt x="-12091" y="546751"/>
                    <a:pt x="21511" y="827405"/>
                    <a:pt x="0" y="655320"/>
                  </a:cubicBezTo>
                  <a:cubicBezTo>
                    <a:pt x="2540" y="601980"/>
                    <a:pt x="-3271" y="547578"/>
                    <a:pt x="7620" y="495300"/>
                  </a:cubicBezTo>
                  <a:cubicBezTo>
                    <a:pt x="10210" y="482867"/>
                    <a:pt x="31932" y="483542"/>
                    <a:pt x="38100" y="472440"/>
                  </a:cubicBezTo>
                  <a:cubicBezTo>
                    <a:pt x="45603" y="458934"/>
                    <a:pt x="43180" y="441960"/>
                    <a:pt x="45720" y="426720"/>
                  </a:cubicBezTo>
                  <a:cubicBezTo>
                    <a:pt x="43180" y="416560"/>
                    <a:pt x="41777" y="406046"/>
                    <a:pt x="38100" y="396240"/>
                  </a:cubicBezTo>
                  <a:cubicBezTo>
                    <a:pt x="34112" y="385604"/>
                    <a:pt x="23333" y="377109"/>
                    <a:pt x="22860" y="365760"/>
                  </a:cubicBezTo>
                  <a:cubicBezTo>
                    <a:pt x="20743" y="314941"/>
                    <a:pt x="26424" y="264061"/>
                    <a:pt x="30480" y="213360"/>
                  </a:cubicBezTo>
                  <a:cubicBezTo>
                    <a:pt x="34064" y="168557"/>
                    <a:pt x="35040" y="184426"/>
                    <a:pt x="53340" y="152400"/>
                  </a:cubicBezTo>
                  <a:cubicBezTo>
                    <a:pt x="58976" y="142537"/>
                    <a:pt x="61188" y="130545"/>
                    <a:pt x="68580" y="121920"/>
                  </a:cubicBezTo>
                  <a:cubicBezTo>
                    <a:pt x="76845" y="112277"/>
                    <a:pt x="88726" y="106442"/>
                    <a:pt x="99060" y="99060"/>
                  </a:cubicBezTo>
                  <a:cubicBezTo>
                    <a:pt x="106512" y="93737"/>
                    <a:pt x="113729" y="87916"/>
                    <a:pt x="121920" y="83820"/>
                  </a:cubicBezTo>
                  <a:cubicBezTo>
                    <a:pt x="136080" y="76740"/>
                    <a:pt x="172524" y="62672"/>
                    <a:pt x="190500" y="60960"/>
                  </a:cubicBezTo>
                  <a:cubicBezTo>
                    <a:pt x="233560" y="56859"/>
                    <a:pt x="276860" y="55880"/>
                    <a:pt x="320040" y="53340"/>
                  </a:cubicBezTo>
                  <a:cubicBezTo>
                    <a:pt x="335280" y="50800"/>
                    <a:pt x="350771" y="49467"/>
                    <a:pt x="365760" y="45720"/>
                  </a:cubicBezTo>
                  <a:cubicBezTo>
                    <a:pt x="416165" y="33119"/>
                    <a:pt x="401419" y="33258"/>
                    <a:pt x="441960" y="15240"/>
                  </a:cubicBezTo>
                  <a:cubicBezTo>
                    <a:pt x="454459" y="9685"/>
                    <a:pt x="467360" y="5080"/>
                    <a:pt x="480060" y="0"/>
                  </a:cubicBezTo>
                  <a:cubicBezTo>
                    <a:pt x="540785" y="6073"/>
                    <a:pt x="542119" y="2491"/>
                    <a:pt x="586740" y="15240"/>
                  </a:cubicBezTo>
                  <a:cubicBezTo>
                    <a:pt x="594463" y="17447"/>
                    <a:pt x="602579" y="18959"/>
                    <a:pt x="609600" y="22860"/>
                  </a:cubicBezTo>
                  <a:cubicBezTo>
                    <a:pt x="683828" y="64098"/>
                    <a:pt x="626233" y="46068"/>
                    <a:pt x="685800" y="60960"/>
                  </a:cubicBezTo>
                  <a:cubicBezTo>
                    <a:pt x="769009" y="116433"/>
                    <a:pt x="640728" y="34614"/>
                    <a:pt x="739140" y="83820"/>
                  </a:cubicBezTo>
                  <a:cubicBezTo>
                    <a:pt x="760573" y="94536"/>
                    <a:pt x="778667" y="111204"/>
                    <a:pt x="800100" y="121920"/>
                  </a:cubicBezTo>
                  <a:cubicBezTo>
                    <a:pt x="810260" y="127000"/>
                    <a:pt x="820947" y="131140"/>
                    <a:pt x="830580" y="137160"/>
                  </a:cubicBezTo>
                  <a:cubicBezTo>
                    <a:pt x="841350" y="143891"/>
                    <a:pt x="850726" y="152638"/>
                    <a:pt x="861060" y="160020"/>
                  </a:cubicBezTo>
                  <a:cubicBezTo>
                    <a:pt x="868512" y="165343"/>
                    <a:pt x="876300" y="170180"/>
                    <a:pt x="883920" y="175260"/>
                  </a:cubicBezTo>
                  <a:cubicBezTo>
                    <a:pt x="889000" y="185420"/>
                    <a:pt x="892859" y="196289"/>
                    <a:pt x="899160" y="205740"/>
                  </a:cubicBezTo>
                  <a:cubicBezTo>
                    <a:pt x="954388" y="288582"/>
                    <a:pt x="929344" y="240318"/>
                    <a:pt x="960120" y="289560"/>
                  </a:cubicBezTo>
                  <a:cubicBezTo>
                    <a:pt x="974916" y="313234"/>
                    <a:pt x="987023" y="332948"/>
                    <a:pt x="998220" y="358140"/>
                  </a:cubicBezTo>
                  <a:cubicBezTo>
                    <a:pt x="1003775" y="370639"/>
                    <a:pt x="1007343" y="384006"/>
                    <a:pt x="1013460" y="396240"/>
                  </a:cubicBezTo>
                  <a:cubicBezTo>
                    <a:pt x="1020250" y="409819"/>
                    <a:pt x="1039202" y="434096"/>
                    <a:pt x="1051560" y="441960"/>
                  </a:cubicBezTo>
                  <a:cubicBezTo>
                    <a:pt x="1070727" y="454157"/>
                    <a:pt x="1112520" y="472440"/>
                    <a:pt x="1112520" y="472440"/>
                  </a:cubicBezTo>
                  <a:lnTo>
                    <a:pt x="1158240" y="563880"/>
                  </a:lnTo>
                  <a:cubicBezTo>
                    <a:pt x="1163320" y="574040"/>
                    <a:pt x="1167179" y="584909"/>
                    <a:pt x="1173480" y="594360"/>
                  </a:cubicBezTo>
                  <a:cubicBezTo>
                    <a:pt x="1178560" y="601980"/>
                    <a:pt x="1182857" y="610185"/>
                    <a:pt x="1188720" y="617220"/>
                  </a:cubicBezTo>
                  <a:cubicBezTo>
                    <a:pt x="1195619" y="625499"/>
                    <a:pt x="1205794" y="630988"/>
                    <a:pt x="1211580" y="640080"/>
                  </a:cubicBezTo>
                  <a:cubicBezTo>
                    <a:pt x="1223777" y="659247"/>
                    <a:pt x="1231900" y="680720"/>
                    <a:pt x="1242060" y="701040"/>
                  </a:cubicBezTo>
                  <a:cubicBezTo>
                    <a:pt x="1247140" y="711200"/>
                    <a:pt x="1250999" y="722069"/>
                    <a:pt x="1257300" y="731520"/>
                  </a:cubicBezTo>
                  <a:lnTo>
                    <a:pt x="1272540" y="754380"/>
                  </a:lnTo>
                  <a:cubicBezTo>
                    <a:pt x="1275080" y="769620"/>
                    <a:pt x="1274964" y="785550"/>
                    <a:pt x="1280160" y="800100"/>
                  </a:cubicBezTo>
                  <a:cubicBezTo>
                    <a:pt x="1287801" y="821495"/>
                    <a:pt x="1305130" y="839020"/>
                    <a:pt x="1310640" y="861060"/>
                  </a:cubicBezTo>
                  <a:cubicBezTo>
                    <a:pt x="1330199" y="939297"/>
                    <a:pt x="1303615" y="842326"/>
                    <a:pt x="1333500" y="922020"/>
                  </a:cubicBezTo>
                  <a:cubicBezTo>
                    <a:pt x="1337177" y="931826"/>
                    <a:pt x="1337443" y="942694"/>
                    <a:pt x="1341120" y="952500"/>
                  </a:cubicBezTo>
                  <a:cubicBezTo>
                    <a:pt x="1351580" y="980393"/>
                    <a:pt x="1361239" y="989485"/>
                    <a:pt x="1379220" y="1013460"/>
                  </a:cubicBezTo>
                  <a:cubicBezTo>
                    <a:pt x="1381760" y="1021080"/>
                    <a:pt x="1384633" y="1028597"/>
                    <a:pt x="1386840" y="1036320"/>
                  </a:cubicBezTo>
                  <a:cubicBezTo>
                    <a:pt x="1389717" y="1046390"/>
                    <a:pt x="1390938" y="1056937"/>
                    <a:pt x="1394460" y="1066800"/>
                  </a:cubicBezTo>
                  <a:cubicBezTo>
                    <a:pt x="1403661" y="1092563"/>
                    <a:pt x="1424940" y="1143000"/>
                    <a:pt x="1424940" y="1143000"/>
                  </a:cubicBezTo>
                  <a:cubicBezTo>
                    <a:pt x="1427480" y="1160780"/>
                    <a:pt x="1427834" y="1179012"/>
                    <a:pt x="1432560" y="1196340"/>
                  </a:cubicBezTo>
                  <a:cubicBezTo>
                    <a:pt x="1435549" y="1207299"/>
                    <a:pt x="1443325" y="1216379"/>
                    <a:pt x="1447800" y="1226820"/>
                  </a:cubicBezTo>
                  <a:cubicBezTo>
                    <a:pt x="1450964" y="1234203"/>
                    <a:pt x="1451828" y="1242496"/>
                    <a:pt x="1455420" y="1249680"/>
                  </a:cubicBezTo>
                  <a:cubicBezTo>
                    <a:pt x="1459516" y="1257871"/>
                    <a:pt x="1466941" y="1264171"/>
                    <a:pt x="1470660" y="1272540"/>
                  </a:cubicBezTo>
                  <a:cubicBezTo>
                    <a:pt x="1485147" y="1305135"/>
                    <a:pt x="1484654" y="1317709"/>
                    <a:pt x="1493520" y="1348740"/>
                  </a:cubicBezTo>
                  <a:cubicBezTo>
                    <a:pt x="1495727" y="1356463"/>
                    <a:pt x="1499192" y="1363808"/>
                    <a:pt x="1501140" y="1371600"/>
                  </a:cubicBezTo>
                  <a:cubicBezTo>
                    <a:pt x="1504281" y="1384165"/>
                    <a:pt x="1505950" y="1397057"/>
                    <a:pt x="1508760" y="1409700"/>
                  </a:cubicBezTo>
                  <a:cubicBezTo>
                    <a:pt x="1511032" y="1419923"/>
                    <a:pt x="1513840" y="1430020"/>
                    <a:pt x="1516380" y="1440180"/>
                  </a:cubicBezTo>
                  <a:cubicBezTo>
                    <a:pt x="1513840" y="1480820"/>
                    <a:pt x="1513023" y="1521604"/>
                    <a:pt x="1508760" y="1562100"/>
                  </a:cubicBezTo>
                  <a:cubicBezTo>
                    <a:pt x="1507919" y="1570088"/>
                    <a:pt x="1506158" y="1578688"/>
                    <a:pt x="1501140" y="1584960"/>
                  </a:cubicBezTo>
                  <a:cubicBezTo>
                    <a:pt x="1495419" y="1592111"/>
                    <a:pt x="1485900" y="1595120"/>
                    <a:pt x="1478280" y="1600200"/>
                  </a:cubicBezTo>
                  <a:cubicBezTo>
                    <a:pt x="1475740" y="1610360"/>
                    <a:pt x="1467348" y="1620745"/>
                    <a:pt x="1470660" y="1630680"/>
                  </a:cubicBezTo>
                  <a:cubicBezTo>
                    <a:pt x="1473556" y="1639368"/>
                    <a:pt x="1485569" y="1641376"/>
                    <a:pt x="1493520" y="1645920"/>
                  </a:cubicBezTo>
                  <a:cubicBezTo>
                    <a:pt x="1527837" y="1665529"/>
                    <a:pt x="1521472" y="1653555"/>
                    <a:pt x="1546860" y="1684020"/>
                  </a:cubicBezTo>
                  <a:cubicBezTo>
                    <a:pt x="1552723" y="1691055"/>
                    <a:pt x="1558004" y="1698689"/>
                    <a:pt x="1562100" y="1706880"/>
                  </a:cubicBezTo>
                  <a:cubicBezTo>
                    <a:pt x="1567566" y="1717812"/>
                    <a:pt x="1574899" y="1750454"/>
                    <a:pt x="1577340" y="1760220"/>
                  </a:cubicBezTo>
                  <a:cubicBezTo>
                    <a:pt x="1574800" y="1770380"/>
                    <a:pt x="1573748" y="1781033"/>
                    <a:pt x="1569720" y="1790700"/>
                  </a:cubicBezTo>
                  <a:cubicBezTo>
                    <a:pt x="1552163" y="1832837"/>
                    <a:pt x="1546888" y="1849096"/>
                    <a:pt x="1516380" y="1874520"/>
                  </a:cubicBezTo>
                  <a:cubicBezTo>
                    <a:pt x="1509345" y="1880383"/>
                    <a:pt x="1500972" y="1884437"/>
                    <a:pt x="1493520" y="1889760"/>
                  </a:cubicBezTo>
                  <a:cubicBezTo>
                    <a:pt x="1451673" y="1919651"/>
                    <a:pt x="1477826" y="1908924"/>
                    <a:pt x="1432560" y="1920240"/>
                  </a:cubicBezTo>
                  <a:cubicBezTo>
                    <a:pt x="1374140" y="1917700"/>
                    <a:pt x="1315465" y="1918637"/>
                    <a:pt x="1257300" y="1912620"/>
                  </a:cubicBezTo>
                  <a:cubicBezTo>
                    <a:pt x="1226816" y="1909467"/>
                    <a:pt x="1207555" y="1893478"/>
                    <a:pt x="1181100" y="1882140"/>
                  </a:cubicBezTo>
                  <a:cubicBezTo>
                    <a:pt x="1156714" y="1871689"/>
                    <a:pt x="1148764" y="1874056"/>
                    <a:pt x="1120140" y="1866900"/>
                  </a:cubicBezTo>
                  <a:cubicBezTo>
                    <a:pt x="1112348" y="1864952"/>
                    <a:pt x="1105003" y="1861487"/>
                    <a:pt x="1097280" y="1859280"/>
                  </a:cubicBezTo>
                  <a:cubicBezTo>
                    <a:pt x="1087210" y="1856403"/>
                    <a:pt x="1076831" y="1854669"/>
                    <a:pt x="1066800" y="1851660"/>
                  </a:cubicBezTo>
                  <a:cubicBezTo>
                    <a:pt x="1051413" y="1847044"/>
                    <a:pt x="1034446" y="1845331"/>
                    <a:pt x="1021080" y="1836420"/>
                  </a:cubicBezTo>
                  <a:cubicBezTo>
                    <a:pt x="989506" y="1815371"/>
                    <a:pt x="1007105" y="1823401"/>
                    <a:pt x="967740" y="1813560"/>
                  </a:cubicBezTo>
                  <a:cubicBezTo>
                    <a:pt x="960120" y="1808480"/>
                    <a:pt x="953249" y="1802039"/>
                    <a:pt x="944880" y="1798320"/>
                  </a:cubicBezTo>
                  <a:cubicBezTo>
                    <a:pt x="930200" y="1791796"/>
                    <a:pt x="913528" y="1790264"/>
                    <a:pt x="899160" y="1783080"/>
                  </a:cubicBezTo>
                  <a:cubicBezTo>
                    <a:pt x="879063" y="1773031"/>
                    <a:pt x="827182" y="1751635"/>
                    <a:pt x="807720" y="1729740"/>
                  </a:cubicBezTo>
                  <a:cubicBezTo>
                    <a:pt x="795551" y="1716050"/>
                    <a:pt x="787400" y="1699260"/>
                    <a:pt x="777240" y="1684020"/>
                  </a:cubicBezTo>
                  <a:cubicBezTo>
                    <a:pt x="748634" y="1641110"/>
                    <a:pt x="764896" y="1669848"/>
                    <a:pt x="739140" y="1592580"/>
                  </a:cubicBezTo>
                  <a:cubicBezTo>
                    <a:pt x="736600" y="1584960"/>
                    <a:pt x="733095" y="1577596"/>
                    <a:pt x="731520" y="1569720"/>
                  </a:cubicBezTo>
                  <a:cubicBezTo>
                    <a:pt x="722325" y="1523744"/>
                    <a:pt x="727996" y="1543907"/>
                    <a:pt x="716280" y="1508760"/>
                  </a:cubicBezTo>
                  <a:cubicBezTo>
                    <a:pt x="714585" y="1495197"/>
                    <a:pt x="706111" y="1420673"/>
                    <a:pt x="701040" y="1402080"/>
                  </a:cubicBezTo>
                  <a:cubicBezTo>
                    <a:pt x="697441" y="1388884"/>
                    <a:pt x="690603" y="1376787"/>
                    <a:pt x="685800" y="1363980"/>
                  </a:cubicBezTo>
                  <a:cubicBezTo>
                    <a:pt x="682980" y="1356459"/>
                    <a:pt x="683198" y="1347392"/>
                    <a:pt x="678180" y="1341120"/>
                  </a:cubicBezTo>
                  <a:cubicBezTo>
                    <a:pt x="672459" y="1333969"/>
                    <a:pt x="661796" y="1332356"/>
                    <a:pt x="655320" y="1325880"/>
                  </a:cubicBezTo>
                  <a:cubicBezTo>
                    <a:pt x="643820" y="1314380"/>
                    <a:pt x="636340" y="1299280"/>
                    <a:pt x="624840" y="1287780"/>
                  </a:cubicBezTo>
                  <a:cubicBezTo>
                    <a:pt x="615860" y="1278800"/>
                    <a:pt x="604003" y="1273185"/>
                    <a:pt x="594360" y="1264920"/>
                  </a:cubicBezTo>
                  <a:cubicBezTo>
                    <a:pt x="586178" y="1257907"/>
                    <a:pt x="579120" y="1249680"/>
                    <a:pt x="571500" y="1242060"/>
                  </a:cubicBezTo>
                  <a:cubicBezTo>
                    <a:pt x="556177" y="1180766"/>
                    <a:pt x="570530" y="1243377"/>
                    <a:pt x="556260" y="1150620"/>
                  </a:cubicBezTo>
                  <a:cubicBezTo>
                    <a:pt x="554291" y="1137819"/>
                    <a:pt x="553188" y="1124647"/>
                    <a:pt x="548640" y="1112520"/>
                  </a:cubicBezTo>
                  <a:cubicBezTo>
                    <a:pt x="545424" y="1103945"/>
                    <a:pt x="537944" y="1097611"/>
                    <a:pt x="533400" y="1089660"/>
                  </a:cubicBezTo>
                  <a:cubicBezTo>
                    <a:pt x="527764" y="1079797"/>
                    <a:pt x="526192" y="1067212"/>
                    <a:pt x="518160" y="1059180"/>
                  </a:cubicBezTo>
                  <a:cubicBezTo>
                    <a:pt x="510128" y="1051148"/>
                    <a:pt x="497420" y="1049784"/>
                    <a:pt x="487680" y="1043940"/>
                  </a:cubicBezTo>
                  <a:cubicBezTo>
                    <a:pt x="471974" y="1034516"/>
                    <a:pt x="459921" y="1017052"/>
                    <a:pt x="441960" y="1013460"/>
                  </a:cubicBezTo>
                  <a:cubicBezTo>
                    <a:pt x="381306" y="1001329"/>
                    <a:pt x="416732" y="1007270"/>
                    <a:pt x="335280" y="998220"/>
                  </a:cubicBezTo>
                  <a:cubicBezTo>
                    <a:pt x="287020" y="1000760"/>
                    <a:pt x="238531" y="1000503"/>
                    <a:pt x="190500" y="1005840"/>
                  </a:cubicBezTo>
                  <a:cubicBezTo>
                    <a:pt x="169683" y="1008153"/>
                    <a:pt x="149949" y="1016370"/>
                    <a:pt x="129540" y="1021080"/>
                  </a:cubicBezTo>
                  <a:cubicBezTo>
                    <a:pt x="116920" y="1023992"/>
                    <a:pt x="104140" y="1026160"/>
                    <a:pt x="91440" y="1028700"/>
                  </a:cubicBezTo>
                  <a:cubicBezTo>
                    <a:pt x="36687" y="1019574"/>
                    <a:pt x="40640" y="984250"/>
                    <a:pt x="30480" y="97536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13" name="Freeform: Shape 12">
              <a:extLst>
                <a:ext uri="{FF2B5EF4-FFF2-40B4-BE49-F238E27FC236}">
                  <a16:creationId xmlns:a16="http://schemas.microsoft.com/office/drawing/2014/main" id="{B7495AEB-7F98-190E-BFDB-27EE3309E69B}"/>
                </a:ext>
              </a:extLst>
            </p:cNvPr>
            <p:cNvSpPr/>
            <p:nvPr/>
          </p:nvSpPr>
          <p:spPr>
            <a:xfrm>
              <a:off x="13660187" y="5897563"/>
              <a:ext cx="913063" cy="1055864"/>
            </a:xfrm>
            <a:custGeom>
              <a:avLst/>
              <a:gdLst>
                <a:gd name="csX0" fmla="*/ 114701 w 1460901"/>
                <a:gd name="csY0" fmla="*/ 101600 h 1689383"/>
                <a:gd name="csX1" fmla="*/ 114701 w 1460901"/>
                <a:gd name="csY1" fmla="*/ 101600 h 1689383"/>
                <a:gd name="csX2" fmla="*/ 63901 w 1460901"/>
                <a:gd name="csY2" fmla="*/ 203200 h 1689383"/>
                <a:gd name="csX3" fmla="*/ 25801 w 1460901"/>
                <a:gd name="csY3" fmla="*/ 279400 h 1689383"/>
                <a:gd name="csX4" fmla="*/ 51201 w 1460901"/>
                <a:gd name="csY4" fmla="*/ 342900 h 1689383"/>
                <a:gd name="csX5" fmla="*/ 38501 w 1460901"/>
                <a:gd name="csY5" fmla="*/ 685800 h 1689383"/>
                <a:gd name="csX6" fmla="*/ 13101 w 1460901"/>
                <a:gd name="csY6" fmla="*/ 787400 h 1689383"/>
                <a:gd name="csX7" fmla="*/ 13101 w 1460901"/>
                <a:gd name="csY7" fmla="*/ 1092200 h 1689383"/>
                <a:gd name="csX8" fmla="*/ 25801 w 1460901"/>
                <a:gd name="csY8" fmla="*/ 1130300 h 1689383"/>
                <a:gd name="csX9" fmla="*/ 63901 w 1460901"/>
                <a:gd name="csY9" fmla="*/ 1143000 h 1689383"/>
                <a:gd name="csX10" fmla="*/ 102001 w 1460901"/>
                <a:gd name="csY10" fmla="*/ 1181100 h 1689383"/>
                <a:gd name="csX11" fmla="*/ 140101 w 1460901"/>
                <a:gd name="csY11" fmla="*/ 1193800 h 1689383"/>
                <a:gd name="csX12" fmla="*/ 254401 w 1460901"/>
                <a:gd name="csY12" fmla="*/ 1206500 h 1689383"/>
                <a:gd name="csX13" fmla="*/ 533801 w 1460901"/>
                <a:gd name="csY13" fmla="*/ 1219200 h 1689383"/>
                <a:gd name="csX14" fmla="*/ 571901 w 1460901"/>
                <a:gd name="csY14" fmla="*/ 1244600 h 1689383"/>
                <a:gd name="csX15" fmla="*/ 610001 w 1460901"/>
                <a:gd name="csY15" fmla="*/ 1282700 h 1689383"/>
                <a:gd name="csX16" fmla="*/ 648101 w 1460901"/>
                <a:gd name="csY16" fmla="*/ 1295400 h 1689383"/>
                <a:gd name="csX17" fmla="*/ 673501 w 1460901"/>
                <a:gd name="csY17" fmla="*/ 1333500 h 1689383"/>
                <a:gd name="csX18" fmla="*/ 749701 w 1460901"/>
                <a:gd name="csY18" fmla="*/ 1358900 h 1689383"/>
                <a:gd name="csX19" fmla="*/ 800501 w 1460901"/>
                <a:gd name="csY19" fmla="*/ 1409700 h 1689383"/>
                <a:gd name="csX20" fmla="*/ 889401 w 1460901"/>
                <a:gd name="csY20" fmla="*/ 1498600 h 1689383"/>
                <a:gd name="csX21" fmla="*/ 965601 w 1460901"/>
                <a:gd name="csY21" fmla="*/ 1562100 h 1689383"/>
                <a:gd name="csX22" fmla="*/ 1054501 w 1460901"/>
                <a:gd name="csY22" fmla="*/ 1612900 h 1689383"/>
                <a:gd name="csX23" fmla="*/ 1168801 w 1460901"/>
                <a:gd name="csY23" fmla="*/ 1689100 h 1689383"/>
                <a:gd name="csX24" fmla="*/ 1232301 w 1460901"/>
                <a:gd name="csY24" fmla="*/ 1676400 h 1689383"/>
                <a:gd name="csX25" fmla="*/ 1346601 w 1460901"/>
                <a:gd name="csY25" fmla="*/ 1574800 h 1689383"/>
                <a:gd name="csX26" fmla="*/ 1346601 w 1460901"/>
                <a:gd name="csY26" fmla="*/ 1574800 h 1689383"/>
                <a:gd name="csX27" fmla="*/ 1435501 w 1460901"/>
                <a:gd name="csY27" fmla="*/ 1460500 h 1689383"/>
                <a:gd name="csX28" fmla="*/ 1448201 w 1460901"/>
                <a:gd name="csY28" fmla="*/ 1422400 h 1689383"/>
                <a:gd name="csX29" fmla="*/ 1460901 w 1460901"/>
                <a:gd name="csY29" fmla="*/ 1168400 h 1689383"/>
                <a:gd name="csX30" fmla="*/ 1435501 w 1460901"/>
                <a:gd name="csY30" fmla="*/ 1041400 h 1689383"/>
                <a:gd name="csX31" fmla="*/ 1410101 w 1460901"/>
                <a:gd name="csY31" fmla="*/ 952500 h 1689383"/>
                <a:gd name="csX32" fmla="*/ 1397401 w 1460901"/>
                <a:gd name="csY32" fmla="*/ 850900 h 1689383"/>
                <a:gd name="csX33" fmla="*/ 1295801 w 1460901"/>
                <a:gd name="csY33" fmla="*/ 762000 h 1689383"/>
                <a:gd name="csX34" fmla="*/ 1257701 w 1460901"/>
                <a:gd name="csY34" fmla="*/ 749300 h 1689383"/>
                <a:gd name="csX35" fmla="*/ 1219601 w 1460901"/>
                <a:gd name="csY35" fmla="*/ 723900 h 1689383"/>
                <a:gd name="csX36" fmla="*/ 1206901 w 1460901"/>
                <a:gd name="csY36" fmla="*/ 520700 h 1689383"/>
                <a:gd name="csX37" fmla="*/ 1181501 w 1460901"/>
                <a:gd name="csY37" fmla="*/ 469900 h 1689383"/>
                <a:gd name="csX38" fmla="*/ 1092601 w 1460901"/>
                <a:gd name="csY38" fmla="*/ 368300 h 1689383"/>
                <a:gd name="csX39" fmla="*/ 1054501 w 1460901"/>
                <a:gd name="csY39" fmla="*/ 330200 h 1689383"/>
                <a:gd name="csX40" fmla="*/ 978301 w 1460901"/>
                <a:gd name="csY40" fmla="*/ 317500 h 1689383"/>
                <a:gd name="csX41" fmla="*/ 914801 w 1460901"/>
                <a:gd name="csY41" fmla="*/ 203200 h 1689383"/>
                <a:gd name="csX42" fmla="*/ 876701 w 1460901"/>
                <a:gd name="csY42" fmla="*/ 165100 h 1689383"/>
                <a:gd name="csX43" fmla="*/ 838601 w 1460901"/>
                <a:gd name="csY43" fmla="*/ 152400 h 1689383"/>
                <a:gd name="csX44" fmla="*/ 775101 w 1460901"/>
                <a:gd name="csY44" fmla="*/ 101600 h 1689383"/>
                <a:gd name="csX45" fmla="*/ 724301 w 1460901"/>
                <a:gd name="csY45" fmla="*/ 63500 h 1689383"/>
                <a:gd name="csX46" fmla="*/ 673501 w 1460901"/>
                <a:gd name="csY46" fmla="*/ 50800 h 1689383"/>
                <a:gd name="csX47" fmla="*/ 622701 w 1460901"/>
                <a:gd name="csY47" fmla="*/ 25400 h 1689383"/>
                <a:gd name="csX48" fmla="*/ 533801 w 1460901"/>
                <a:gd name="csY48" fmla="*/ 0 h 1689383"/>
                <a:gd name="csX49" fmla="*/ 216301 w 1460901"/>
                <a:gd name="csY49" fmla="*/ 12700 h 1689383"/>
                <a:gd name="csX50" fmla="*/ 178201 w 1460901"/>
                <a:gd name="csY50" fmla="*/ 50800 h 1689383"/>
                <a:gd name="csX51" fmla="*/ 114701 w 1460901"/>
                <a:gd name="csY51" fmla="*/ 101600 h 1689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460901" h="1689383">
                  <a:moveTo>
                    <a:pt x="114701" y="101600"/>
                  </a:moveTo>
                  <a:lnTo>
                    <a:pt x="114701" y="101600"/>
                  </a:lnTo>
                  <a:cubicBezTo>
                    <a:pt x="97768" y="135467"/>
                    <a:pt x="82032" y="169959"/>
                    <a:pt x="63901" y="203200"/>
                  </a:cubicBezTo>
                  <a:cubicBezTo>
                    <a:pt x="21696" y="280575"/>
                    <a:pt x="51553" y="202143"/>
                    <a:pt x="25801" y="279400"/>
                  </a:cubicBezTo>
                  <a:cubicBezTo>
                    <a:pt x="34268" y="300567"/>
                    <a:pt x="47239" y="320450"/>
                    <a:pt x="51201" y="342900"/>
                  </a:cubicBezTo>
                  <a:cubicBezTo>
                    <a:pt x="75298" y="479448"/>
                    <a:pt x="63002" y="544921"/>
                    <a:pt x="38501" y="685800"/>
                  </a:cubicBezTo>
                  <a:cubicBezTo>
                    <a:pt x="32520" y="720193"/>
                    <a:pt x="13101" y="787400"/>
                    <a:pt x="13101" y="787400"/>
                  </a:cubicBezTo>
                  <a:cubicBezTo>
                    <a:pt x="-965" y="942131"/>
                    <a:pt x="-7471" y="927623"/>
                    <a:pt x="13101" y="1092200"/>
                  </a:cubicBezTo>
                  <a:cubicBezTo>
                    <a:pt x="14761" y="1105484"/>
                    <a:pt x="16335" y="1120834"/>
                    <a:pt x="25801" y="1130300"/>
                  </a:cubicBezTo>
                  <a:cubicBezTo>
                    <a:pt x="35267" y="1139766"/>
                    <a:pt x="51201" y="1138767"/>
                    <a:pt x="63901" y="1143000"/>
                  </a:cubicBezTo>
                  <a:cubicBezTo>
                    <a:pt x="76601" y="1155700"/>
                    <a:pt x="87057" y="1171137"/>
                    <a:pt x="102001" y="1181100"/>
                  </a:cubicBezTo>
                  <a:cubicBezTo>
                    <a:pt x="113140" y="1188526"/>
                    <a:pt x="126896" y="1191599"/>
                    <a:pt x="140101" y="1193800"/>
                  </a:cubicBezTo>
                  <a:cubicBezTo>
                    <a:pt x="177914" y="1200102"/>
                    <a:pt x="216146" y="1204032"/>
                    <a:pt x="254401" y="1206500"/>
                  </a:cubicBezTo>
                  <a:cubicBezTo>
                    <a:pt x="347437" y="1212502"/>
                    <a:pt x="440668" y="1214967"/>
                    <a:pt x="533801" y="1219200"/>
                  </a:cubicBezTo>
                  <a:cubicBezTo>
                    <a:pt x="546501" y="1227667"/>
                    <a:pt x="560175" y="1234829"/>
                    <a:pt x="571901" y="1244600"/>
                  </a:cubicBezTo>
                  <a:cubicBezTo>
                    <a:pt x="585699" y="1256098"/>
                    <a:pt x="595057" y="1272737"/>
                    <a:pt x="610001" y="1282700"/>
                  </a:cubicBezTo>
                  <a:cubicBezTo>
                    <a:pt x="621140" y="1290126"/>
                    <a:pt x="635401" y="1291167"/>
                    <a:pt x="648101" y="1295400"/>
                  </a:cubicBezTo>
                  <a:cubicBezTo>
                    <a:pt x="656568" y="1308100"/>
                    <a:pt x="660558" y="1325410"/>
                    <a:pt x="673501" y="1333500"/>
                  </a:cubicBezTo>
                  <a:cubicBezTo>
                    <a:pt x="696205" y="1347690"/>
                    <a:pt x="749701" y="1358900"/>
                    <a:pt x="749701" y="1358900"/>
                  </a:cubicBezTo>
                  <a:cubicBezTo>
                    <a:pt x="783568" y="1460500"/>
                    <a:pt x="732768" y="1341967"/>
                    <a:pt x="800501" y="1409700"/>
                  </a:cubicBezTo>
                  <a:cubicBezTo>
                    <a:pt x="902396" y="1511595"/>
                    <a:pt x="803190" y="1469863"/>
                    <a:pt x="889401" y="1498600"/>
                  </a:cubicBezTo>
                  <a:cubicBezTo>
                    <a:pt x="981529" y="1621437"/>
                    <a:pt x="878330" y="1503920"/>
                    <a:pt x="965601" y="1562100"/>
                  </a:cubicBezTo>
                  <a:cubicBezTo>
                    <a:pt x="1056397" y="1622631"/>
                    <a:pt x="947060" y="1586040"/>
                    <a:pt x="1054501" y="1612900"/>
                  </a:cubicBezTo>
                  <a:cubicBezTo>
                    <a:pt x="1091401" y="1649800"/>
                    <a:pt x="1111645" y="1683384"/>
                    <a:pt x="1168801" y="1689100"/>
                  </a:cubicBezTo>
                  <a:cubicBezTo>
                    <a:pt x="1190280" y="1691248"/>
                    <a:pt x="1211134" y="1680633"/>
                    <a:pt x="1232301" y="1676400"/>
                  </a:cubicBezTo>
                  <a:cubicBezTo>
                    <a:pt x="1288717" y="1601178"/>
                    <a:pt x="1252789" y="1637341"/>
                    <a:pt x="1346601" y="1574800"/>
                  </a:cubicBezTo>
                  <a:lnTo>
                    <a:pt x="1346601" y="1574800"/>
                  </a:lnTo>
                  <a:cubicBezTo>
                    <a:pt x="1379475" y="1541926"/>
                    <a:pt x="1420310" y="1506072"/>
                    <a:pt x="1435501" y="1460500"/>
                  </a:cubicBezTo>
                  <a:lnTo>
                    <a:pt x="1448201" y="1422400"/>
                  </a:lnTo>
                  <a:cubicBezTo>
                    <a:pt x="1452434" y="1337733"/>
                    <a:pt x="1460901" y="1253172"/>
                    <a:pt x="1460901" y="1168400"/>
                  </a:cubicBezTo>
                  <a:cubicBezTo>
                    <a:pt x="1460901" y="1098370"/>
                    <a:pt x="1451141" y="1093532"/>
                    <a:pt x="1435501" y="1041400"/>
                  </a:cubicBezTo>
                  <a:cubicBezTo>
                    <a:pt x="1426645" y="1011881"/>
                    <a:pt x="1418568" y="982133"/>
                    <a:pt x="1410101" y="952500"/>
                  </a:cubicBezTo>
                  <a:cubicBezTo>
                    <a:pt x="1405868" y="918633"/>
                    <a:pt x="1406381" y="883828"/>
                    <a:pt x="1397401" y="850900"/>
                  </a:cubicBezTo>
                  <a:cubicBezTo>
                    <a:pt x="1387029" y="812871"/>
                    <a:pt x="1320778" y="770326"/>
                    <a:pt x="1295801" y="762000"/>
                  </a:cubicBezTo>
                  <a:cubicBezTo>
                    <a:pt x="1283101" y="757767"/>
                    <a:pt x="1269675" y="755287"/>
                    <a:pt x="1257701" y="749300"/>
                  </a:cubicBezTo>
                  <a:cubicBezTo>
                    <a:pt x="1244049" y="742474"/>
                    <a:pt x="1232301" y="732367"/>
                    <a:pt x="1219601" y="723900"/>
                  </a:cubicBezTo>
                  <a:cubicBezTo>
                    <a:pt x="1215368" y="656167"/>
                    <a:pt x="1216968" y="587815"/>
                    <a:pt x="1206901" y="520700"/>
                  </a:cubicBezTo>
                  <a:cubicBezTo>
                    <a:pt x="1204093" y="501977"/>
                    <a:pt x="1191241" y="486134"/>
                    <a:pt x="1181501" y="469900"/>
                  </a:cubicBezTo>
                  <a:cubicBezTo>
                    <a:pt x="1108688" y="348544"/>
                    <a:pt x="1162874" y="426861"/>
                    <a:pt x="1092601" y="368300"/>
                  </a:cubicBezTo>
                  <a:cubicBezTo>
                    <a:pt x="1078803" y="356802"/>
                    <a:pt x="1070914" y="337494"/>
                    <a:pt x="1054501" y="330200"/>
                  </a:cubicBezTo>
                  <a:cubicBezTo>
                    <a:pt x="1030970" y="319742"/>
                    <a:pt x="1003701" y="321733"/>
                    <a:pt x="978301" y="317500"/>
                  </a:cubicBezTo>
                  <a:cubicBezTo>
                    <a:pt x="962331" y="269590"/>
                    <a:pt x="958470" y="246869"/>
                    <a:pt x="914801" y="203200"/>
                  </a:cubicBezTo>
                  <a:cubicBezTo>
                    <a:pt x="902101" y="190500"/>
                    <a:pt x="891645" y="175063"/>
                    <a:pt x="876701" y="165100"/>
                  </a:cubicBezTo>
                  <a:cubicBezTo>
                    <a:pt x="865562" y="157674"/>
                    <a:pt x="851301" y="156633"/>
                    <a:pt x="838601" y="152400"/>
                  </a:cubicBezTo>
                  <a:cubicBezTo>
                    <a:pt x="790403" y="80103"/>
                    <a:pt x="841163" y="139350"/>
                    <a:pt x="775101" y="101600"/>
                  </a:cubicBezTo>
                  <a:cubicBezTo>
                    <a:pt x="756723" y="91098"/>
                    <a:pt x="743233" y="72966"/>
                    <a:pt x="724301" y="63500"/>
                  </a:cubicBezTo>
                  <a:cubicBezTo>
                    <a:pt x="708689" y="55694"/>
                    <a:pt x="689844" y="56929"/>
                    <a:pt x="673501" y="50800"/>
                  </a:cubicBezTo>
                  <a:cubicBezTo>
                    <a:pt x="655774" y="44153"/>
                    <a:pt x="640102" y="32858"/>
                    <a:pt x="622701" y="25400"/>
                  </a:cubicBezTo>
                  <a:cubicBezTo>
                    <a:pt x="597194" y="14468"/>
                    <a:pt x="559580" y="6445"/>
                    <a:pt x="533801" y="0"/>
                  </a:cubicBezTo>
                  <a:cubicBezTo>
                    <a:pt x="427968" y="4233"/>
                    <a:pt x="321154" y="-2279"/>
                    <a:pt x="216301" y="12700"/>
                  </a:cubicBezTo>
                  <a:cubicBezTo>
                    <a:pt x="198521" y="15240"/>
                    <a:pt x="191838" y="39111"/>
                    <a:pt x="178201" y="50800"/>
                  </a:cubicBezTo>
                  <a:cubicBezTo>
                    <a:pt x="162130" y="64575"/>
                    <a:pt x="125284" y="93133"/>
                    <a:pt x="114701" y="1016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43D4BF39-DF49-33C6-8DA0-F3EEF012CE25}"/>
                </a:ext>
              </a:extLst>
            </p:cNvPr>
            <p:cNvSpPr/>
            <p:nvPr/>
          </p:nvSpPr>
          <p:spPr>
            <a:xfrm>
              <a:off x="16262934" y="5910432"/>
              <a:ext cx="913063" cy="1055864"/>
            </a:xfrm>
            <a:custGeom>
              <a:avLst/>
              <a:gdLst>
                <a:gd name="csX0" fmla="*/ 114701 w 1460901"/>
                <a:gd name="csY0" fmla="*/ 101600 h 1689383"/>
                <a:gd name="csX1" fmla="*/ 114701 w 1460901"/>
                <a:gd name="csY1" fmla="*/ 101600 h 1689383"/>
                <a:gd name="csX2" fmla="*/ 63901 w 1460901"/>
                <a:gd name="csY2" fmla="*/ 203200 h 1689383"/>
                <a:gd name="csX3" fmla="*/ 25801 w 1460901"/>
                <a:gd name="csY3" fmla="*/ 279400 h 1689383"/>
                <a:gd name="csX4" fmla="*/ 51201 w 1460901"/>
                <a:gd name="csY4" fmla="*/ 342900 h 1689383"/>
                <a:gd name="csX5" fmla="*/ 38501 w 1460901"/>
                <a:gd name="csY5" fmla="*/ 685800 h 1689383"/>
                <a:gd name="csX6" fmla="*/ 13101 w 1460901"/>
                <a:gd name="csY6" fmla="*/ 787400 h 1689383"/>
                <a:gd name="csX7" fmla="*/ 13101 w 1460901"/>
                <a:gd name="csY7" fmla="*/ 1092200 h 1689383"/>
                <a:gd name="csX8" fmla="*/ 25801 w 1460901"/>
                <a:gd name="csY8" fmla="*/ 1130300 h 1689383"/>
                <a:gd name="csX9" fmla="*/ 63901 w 1460901"/>
                <a:gd name="csY9" fmla="*/ 1143000 h 1689383"/>
                <a:gd name="csX10" fmla="*/ 102001 w 1460901"/>
                <a:gd name="csY10" fmla="*/ 1181100 h 1689383"/>
                <a:gd name="csX11" fmla="*/ 140101 w 1460901"/>
                <a:gd name="csY11" fmla="*/ 1193800 h 1689383"/>
                <a:gd name="csX12" fmla="*/ 254401 w 1460901"/>
                <a:gd name="csY12" fmla="*/ 1206500 h 1689383"/>
                <a:gd name="csX13" fmla="*/ 533801 w 1460901"/>
                <a:gd name="csY13" fmla="*/ 1219200 h 1689383"/>
                <a:gd name="csX14" fmla="*/ 571901 w 1460901"/>
                <a:gd name="csY14" fmla="*/ 1244600 h 1689383"/>
                <a:gd name="csX15" fmla="*/ 610001 w 1460901"/>
                <a:gd name="csY15" fmla="*/ 1282700 h 1689383"/>
                <a:gd name="csX16" fmla="*/ 648101 w 1460901"/>
                <a:gd name="csY16" fmla="*/ 1295400 h 1689383"/>
                <a:gd name="csX17" fmla="*/ 673501 w 1460901"/>
                <a:gd name="csY17" fmla="*/ 1333500 h 1689383"/>
                <a:gd name="csX18" fmla="*/ 749701 w 1460901"/>
                <a:gd name="csY18" fmla="*/ 1358900 h 1689383"/>
                <a:gd name="csX19" fmla="*/ 800501 w 1460901"/>
                <a:gd name="csY19" fmla="*/ 1409700 h 1689383"/>
                <a:gd name="csX20" fmla="*/ 889401 w 1460901"/>
                <a:gd name="csY20" fmla="*/ 1498600 h 1689383"/>
                <a:gd name="csX21" fmla="*/ 965601 w 1460901"/>
                <a:gd name="csY21" fmla="*/ 1562100 h 1689383"/>
                <a:gd name="csX22" fmla="*/ 1054501 w 1460901"/>
                <a:gd name="csY22" fmla="*/ 1612900 h 1689383"/>
                <a:gd name="csX23" fmla="*/ 1168801 w 1460901"/>
                <a:gd name="csY23" fmla="*/ 1689100 h 1689383"/>
                <a:gd name="csX24" fmla="*/ 1232301 w 1460901"/>
                <a:gd name="csY24" fmla="*/ 1676400 h 1689383"/>
                <a:gd name="csX25" fmla="*/ 1346601 w 1460901"/>
                <a:gd name="csY25" fmla="*/ 1574800 h 1689383"/>
                <a:gd name="csX26" fmla="*/ 1346601 w 1460901"/>
                <a:gd name="csY26" fmla="*/ 1574800 h 1689383"/>
                <a:gd name="csX27" fmla="*/ 1435501 w 1460901"/>
                <a:gd name="csY27" fmla="*/ 1460500 h 1689383"/>
                <a:gd name="csX28" fmla="*/ 1448201 w 1460901"/>
                <a:gd name="csY28" fmla="*/ 1422400 h 1689383"/>
                <a:gd name="csX29" fmla="*/ 1460901 w 1460901"/>
                <a:gd name="csY29" fmla="*/ 1168400 h 1689383"/>
                <a:gd name="csX30" fmla="*/ 1435501 w 1460901"/>
                <a:gd name="csY30" fmla="*/ 1041400 h 1689383"/>
                <a:gd name="csX31" fmla="*/ 1410101 w 1460901"/>
                <a:gd name="csY31" fmla="*/ 952500 h 1689383"/>
                <a:gd name="csX32" fmla="*/ 1397401 w 1460901"/>
                <a:gd name="csY32" fmla="*/ 850900 h 1689383"/>
                <a:gd name="csX33" fmla="*/ 1295801 w 1460901"/>
                <a:gd name="csY33" fmla="*/ 762000 h 1689383"/>
                <a:gd name="csX34" fmla="*/ 1257701 w 1460901"/>
                <a:gd name="csY34" fmla="*/ 749300 h 1689383"/>
                <a:gd name="csX35" fmla="*/ 1219601 w 1460901"/>
                <a:gd name="csY35" fmla="*/ 723900 h 1689383"/>
                <a:gd name="csX36" fmla="*/ 1206901 w 1460901"/>
                <a:gd name="csY36" fmla="*/ 520700 h 1689383"/>
                <a:gd name="csX37" fmla="*/ 1181501 w 1460901"/>
                <a:gd name="csY37" fmla="*/ 469900 h 1689383"/>
                <a:gd name="csX38" fmla="*/ 1092601 w 1460901"/>
                <a:gd name="csY38" fmla="*/ 368300 h 1689383"/>
                <a:gd name="csX39" fmla="*/ 1054501 w 1460901"/>
                <a:gd name="csY39" fmla="*/ 330200 h 1689383"/>
                <a:gd name="csX40" fmla="*/ 978301 w 1460901"/>
                <a:gd name="csY40" fmla="*/ 317500 h 1689383"/>
                <a:gd name="csX41" fmla="*/ 914801 w 1460901"/>
                <a:gd name="csY41" fmla="*/ 203200 h 1689383"/>
                <a:gd name="csX42" fmla="*/ 876701 w 1460901"/>
                <a:gd name="csY42" fmla="*/ 165100 h 1689383"/>
                <a:gd name="csX43" fmla="*/ 838601 w 1460901"/>
                <a:gd name="csY43" fmla="*/ 152400 h 1689383"/>
                <a:gd name="csX44" fmla="*/ 775101 w 1460901"/>
                <a:gd name="csY44" fmla="*/ 101600 h 1689383"/>
                <a:gd name="csX45" fmla="*/ 724301 w 1460901"/>
                <a:gd name="csY45" fmla="*/ 63500 h 1689383"/>
                <a:gd name="csX46" fmla="*/ 673501 w 1460901"/>
                <a:gd name="csY46" fmla="*/ 50800 h 1689383"/>
                <a:gd name="csX47" fmla="*/ 622701 w 1460901"/>
                <a:gd name="csY47" fmla="*/ 25400 h 1689383"/>
                <a:gd name="csX48" fmla="*/ 533801 w 1460901"/>
                <a:gd name="csY48" fmla="*/ 0 h 1689383"/>
                <a:gd name="csX49" fmla="*/ 216301 w 1460901"/>
                <a:gd name="csY49" fmla="*/ 12700 h 1689383"/>
                <a:gd name="csX50" fmla="*/ 178201 w 1460901"/>
                <a:gd name="csY50" fmla="*/ 50800 h 1689383"/>
                <a:gd name="csX51" fmla="*/ 114701 w 1460901"/>
                <a:gd name="csY51" fmla="*/ 101600 h 1689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460901" h="1689383">
                  <a:moveTo>
                    <a:pt x="114701" y="101600"/>
                  </a:moveTo>
                  <a:lnTo>
                    <a:pt x="114701" y="101600"/>
                  </a:lnTo>
                  <a:cubicBezTo>
                    <a:pt x="97768" y="135467"/>
                    <a:pt x="82032" y="169959"/>
                    <a:pt x="63901" y="203200"/>
                  </a:cubicBezTo>
                  <a:cubicBezTo>
                    <a:pt x="21696" y="280575"/>
                    <a:pt x="51553" y="202143"/>
                    <a:pt x="25801" y="279400"/>
                  </a:cubicBezTo>
                  <a:cubicBezTo>
                    <a:pt x="34268" y="300567"/>
                    <a:pt x="47239" y="320450"/>
                    <a:pt x="51201" y="342900"/>
                  </a:cubicBezTo>
                  <a:cubicBezTo>
                    <a:pt x="75298" y="479448"/>
                    <a:pt x="63002" y="544921"/>
                    <a:pt x="38501" y="685800"/>
                  </a:cubicBezTo>
                  <a:cubicBezTo>
                    <a:pt x="32520" y="720193"/>
                    <a:pt x="13101" y="787400"/>
                    <a:pt x="13101" y="787400"/>
                  </a:cubicBezTo>
                  <a:cubicBezTo>
                    <a:pt x="-965" y="942131"/>
                    <a:pt x="-7471" y="927623"/>
                    <a:pt x="13101" y="1092200"/>
                  </a:cubicBezTo>
                  <a:cubicBezTo>
                    <a:pt x="14761" y="1105484"/>
                    <a:pt x="16335" y="1120834"/>
                    <a:pt x="25801" y="1130300"/>
                  </a:cubicBezTo>
                  <a:cubicBezTo>
                    <a:pt x="35267" y="1139766"/>
                    <a:pt x="51201" y="1138767"/>
                    <a:pt x="63901" y="1143000"/>
                  </a:cubicBezTo>
                  <a:cubicBezTo>
                    <a:pt x="76601" y="1155700"/>
                    <a:pt x="87057" y="1171137"/>
                    <a:pt x="102001" y="1181100"/>
                  </a:cubicBezTo>
                  <a:cubicBezTo>
                    <a:pt x="113140" y="1188526"/>
                    <a:pt x="126896" y="1191599"/>
                    <a:pt x="140101" y="1193800"/>
                  </a:cubicBezTo>
                  <a:cubicBezTo>
                    <a:pt x="177914" y="1200102"/>
                    <a:pt x="216146" y="1204032"/>
                    <a:pt x="254401" y="1206500"/>
                  </a:cubicBezTo>
                  <a:cubicBezTo>
                    <a:pt x="347437" y="1212502"/>
                    <a:pt x="440668" y="1214967"/>
                    <a:pt x="533801" y="1219200"/>
                  </a:cubicBezTo>
                  <a:cubicBezTo>
                    <a:pt x="546501" y="1227667"/>
                    <a:pt x="560175" y="1234829"/>
                    <a:pt x="571901" y="1244600"/>
                  </a:cubicBezTo>
                  <a:cubicBezTo>
                    <a:pt x="585699" y="1256098"/>
                    <a:pt x="595057" y="1272737"/>
                    <a:pt x="610001" y="1282700"/>
                  </a:cubicBezTo>
                  <a:cubicBezTo>
                    <a:pt x="621140" y="1290126"/>
                    <a:pt x="635401" y="1291167"/>
                    <a:pt x="648101" y="1295400"/>
                  </a:cubicBezTo>
                  <a:cubicBezTo>
                    <a:pt x="656568" y="1308100"/>
                    <a:pt x="660558" y="1325410"/>
                    <a:pt x="673501" y="1333500"/>
                  </a:cubicBezTo>
                  <a:cubicBezTo>
                    <a:pt x="696205" y="1347690"/>
                    <a:pt x="749701" y="1358900"/>
                    <a:pt x="749701" y="1358900"/>
                  </a:cubicBezTo>
                  <a:cubicBezTo>
                    <a:pt x="783568" y="1460500"/>
                    <a:pt x="732768" y="1341967"/>
                    <a:pt x="800501" y="1409700"/>
                  </a:cubicBezTo>
                  <a:cubicBezTo>
                    <a:pt x="902396" y="1511595"/>
                    <a:pt x="803190" y="1469863"/>
                    <a:pt x="889401" y="1498600"/>
                  </a:cubicBezTo>
                  <a:cubicBezTo>
                    <a:pt x="981529" y="1621437"/>
                    <a:pt x="878330" y="1503920"/>
                    <a:pt x="965601" y="1562100"/>
                  </a:cubicBezTo>
                  <a:cubicBezTo>
                    <a:pt x="1056397" y="1622631"/>
                    <a:pt x="947060" y="1586040"/>
                    <a:pt x="1054501" y="1612900"/>
                  </a:cubicBezTo>
                  <a:cubicBezTo>
                    <a:pt x="1091401" y="1649800"/>
                    <a:pt x="1111645" y="1683384"/>
                    <a:pt x="1168801" y="1689100"/>
                  </a:cubicBezTo>
                  <a:cubicBezTo>
                    <a:pt x="1190280" y="1691248"/>
                    <a:pt x="1211134" y="1680633"/>
                    <a:pt x="1232301" y="1676400"/>
                  </a:cubicBezTo>
                  <a:cubicBezTo>
                    <a:pt x="1288717" y="1601178"/>
                    <a:pt x="1252789" y="1637341"/>
                    <a:pt x="1346601" y="1574800"/>
                  </a:cubicBezTo>
                  <a:lnTo>
                    <a:pt x="1346601" y="1574800"/>
                  </a:lnTo>
                  <a:cubicBezTo>
                    <a:pt x="1379475" y="1541926"/>
                    <a:pt x="1420310" y="1506072"/>
                    <a:pt x="1435501" y="1460500"/>
                  </a:cubicBezTo>
                  <a:lnTo>
                    <a:pt x="1448201" y="1422400"/>
                  </a:lnTo>
                  <a:cubicBezTo>
                    <a:pt x="1452434" y="1337733"/>
                    <a:pt x="1460901" y="1253172"/>
                    <a:pt x="1460901" y="1168400"/>
                  </a:cubicBezTo>
                  <a:cubicBezTo>
                    <a:pt x="1460901" y="1098370"/>
                    <a:pt x="1451141" y="1093532"/>
                    <a:pt x="1435501" y="1041400"/>
                  </a:cubicBezTo>
                  <a:cubicBezTo>
                    <a:pt x="1426645" y="1011881"/>
                    <a:pt x="1418568" y="982133"/>
                    <a:pt x="1410101" y="952500"/>
                  </a:cubicBezTo>
                  <a:cubicBezTo>
                    <a:pt x="1405868" y="918633"/>
                    <a:pt x="1406381" y="883828"/>
                    <a:pt x="1397401" y="850900"/>
                  </a:cubicBezTo>
                  <a:cubicBezTo>
                    <a:pt x="1387029" y="812871"/>
                    <a:pt x="1320778" y="770326"/>
                    <a:pt x="1295801" y="762000"/>
                  </a:cubicBezTo>
                  <a:cubicBezTo>
                    <a:pt x="1283101" y="757767"/>
                    <a:pt x="1269675" y="755287"/>
                    <a:pt x="1257701" y="749300"/>
                  </a:cubicBezTo>
                  <a:cubicBezTo>
                    <a:pt x="1244049" y="742474"/>
                    <a:pt x="1232301" y="732367"/>
                    <a:pt x="1219601" y="723900"/>
                  </a:cubicBezTo>
                  <a:cubicBezTo>
                    <a:pt x="1215368" y="656167"/>
                    <a:pt x="1216968" y="587815"/>
                    <a:pt x="1206901" y="520700"/>
                  </a:cubicBezTo>
                  <a:cubicBezTo>
                    <a:pt x="1204093" y="501977"/>
                    <a:pt x="1191241" y="486134"/>
                    <a:pt x="1181501" y="469900"/>
                  </a:cubicBezTo>
                  <a:cubicBezTo>
                    <a:pt x="1108688" y="348544"/>
                    <a:pt x="1162874" y="426861"/>
                    <a:pt x="1092601" y="368300"/>
                  </a:cubicBezTo>
                  <a:cubicBezTo>
                    <a:pt x="1078803" y="356802"/>
                    <a:pt x="1070914" y="337494"/>
                    <a:pt x="1054501" y="330200"/>
                  </a:cubicBezTo>
                  <a:cubicBezTo>
                    <a:pt x="1030970" y="319742"/>
                    <a:pt x="1003701" y="321733"/>
                    <a:pt x="978301" y="317500"/>
                  </a:cubicBezTo>
                  <a:cubicBezTo>
                    <a:pt x="962331" y="269590"/>
                    <a:pt x="958470" y="246869"/>
                    <a:pt x="914801" y="203200"/>
                  </a:cubicBezTo>
                  <a:cubicBezTo>
                    <a:pt x="902101" y="190500"/>
                    <a:pt x="891645" y="175063"/>
                    <a:pt x="876701" y="165100"/>
                  </a:cubicBezTo>
                  <a:cubicBezTo>
                    <a:pt x="865562" y="157674"/>
                    <a:pt x="851301" y="156633"/>
                    <a:pt x="838601" y="152400"/>
                  </a:cubicBezTo>
                  <a:cubicBezTo>
                    <a:pt x="790403" y="80103"/>
                    <a:pt x="841163" y="139350"/>
                    <a:pt x="775101" y="101600"/>
                  </a:cubicBezTo>
                  <a:cubicBezTo>
                    <a:pt x="756723" y="91098"/>
                    <a:pt x="743233" y="72966"/>
                    <a:pt x="724301" y="63500"/>
                  </a:cubicBezTo>
                  <a:cubicBezTo>
                    <a:pt x="708689" y="55694"/>
                    <a:pt x="689844" y="56929"/>
                    <a:pt x="673501" y="50800"/>
                  </a:cubicBezTo>
                  <a:cubicBezTo>
                    <a:pt x="655774" y="44153"/>
                    <a:pt x="640102" y="32858"/>
                    <a:pt x="622701" y="25400"/>
                  </a:cubicBezTo>
                  <a:cubicBezTo>
                    <a:pt x="597194" y="14468"/>
                    <a:pt x="559580" y="6445"/>
                    <a:pt x="533801" y="0"/>
                  </a:cubicBezTo>
                  <a:cubicBezTo>
                    <a:pt x="427968" y="4233"/>
                    <a:pt x="321154" y="-2279"/>
                    <a:pt x="216301" y="12700"/>
                  </a:cubicBezTo>
                  <a:cubicBezTo>
                    <a:pt x="198521" y="15240"/>
                    <a:pt x="191838" y="39111"/>
                    <a:pt x="178201" y="50800"/>
                  </a:cubicBezTo>
                  <a:cubicBezTo>
                    <a:pt x="162130" y="64575"/>
                    <a:pt x="125284" y="93133"/>
                    <a:pt x="114701" y="1016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19" name="Freeform: Shape 18">
              <a:extLst>
                <a:ext uri="{FF2B5EF4-FFF2-40B4-BE49-F238E27FC236}">
                  <a16:creationId xmlns:a16="http://schemas.microsoft.com/office/drawing/2014/main" id="{DB35C770-C6F4-4015-0815-FF00ACB56935}"/>
                </a:ext>
              </a:extLst>
            </p:cNvPr>
            <p:cNvSpPr/>
            <p:nvPr/>
          </p:nvSpPr>
          <p:spPr>
            <a:xfrm>
              <a:off x="18892329" y="5892737"/>
              <a:ext cx="913063" cy="1055864"/>
            </a:xfrm>
            <a:custGeom>
              <a:avLst/>
              <a:gdLst>
                <a:gd name="csX0" fmla="*/ 114701 w 1460901"/>
                <a:gd name="csY0" fmla="*/ 101600 h 1689383"/>
                <a:gd name="csX1" fmla="*/ 114701 w 1460901"/>
                <a:gd name="csY1" fmla="*/ 101600 h 1689383"/>
                <a:gd name="csX2" fmla="*/ 63901 w 1460901"/>
                <a:gd name="csY2" fmla="*/ 203200 h 1689383"/>
                <a:gd name="csX3" fmla="*/ 25801 w 1460901"/>
                <a:gd name="csY3" fmla="*/ 279400 h 1689383"/>
                <a:gd name="csX4" fmla="*/ 51201 w 1460901"/>
                <a:gd name="csY4" fmla="*/ 342900 h 1689383"/>
                <a:gd name="csX5" fmla="*/ 38501 w 1460901"/>
                <a:gd name="csY5" fmla="*/ 685800 h 1689383"/>
                <a:gd name="csX6" fmla="*/ 13101 w 1460901"/>
                <a:gd name="csY6" fmla="*/ 787400 h 1689383"/>
                <a:gd name="csX7" fmla="*/ 13101 w 1460901"/>
                <a:gd name="csY7" fmla="*/ 1092200 h 1689383"/>
                <a:gd name="csX8" fmla="*/ 25801 w 1460901"/>
                <a:gd name="csY8" fmla="*/ 1130300 h 1689383"/>
                <a:gd name="csX9" fmla="*/ 63901 w 1460901"/>
                <a:gd name="csY9" fmla="*/ 1143000 h 1689383"/>
                <a:gd name="csX10" fmla="*/ 102001 w 1460901"/>
                <a:gd name="csY10" fmla="*/ 1181100 h 1689383"/>
                <a:gd name="csX11" fmla="*/ 140101 w 1460901"/>
                <a:gd name="csY11" fmla="*/ 1193800 h 1689383"/>
                <a:gd name="csX12" fmla="*/ 254401 w 1460901"/>
                <a:gd name="csY12" fmla="*/ 1206500 h 1689383"/>
                <a:gd name="csX13" fmla="*/ 533801 w 1460901"/>
                <a:gd name="csY13" fmla="*/ 1219200 h 1689383"/>
                <a:gd name="csX14" fmla="*/ 571901 w 1460901"/>
                <a:gd name="csY14" fmla="*/ 1244600 h 1689383"/>
                <a:gd name="csX15" fmla="*/ 610001 w 1460901"/>
                <a:gd name="csY15" fmla="*/ 1282700 h 1689383"/>
                <a:gd name="csX16" fmla="*/ 648101 w 1460901"/>
                <a:gd name="csY16" fmla="*/ 1295400 h 1689383"/>
                <a:gd name="csX17" fmla="*/ 673501 w 1460901"/>
                <a:gd name="csY17" fmla="*/ 1333500 h 1689383"/>
                <a:gd name="csX18" fmla="*/ 749701 w 1460901"/>
                <a:gd name="csY18" fmla="*/ 1358900 h 1689383"/>
                <a:gd name="csX19" fmla="*/ 800501 w 1460901"/>
                <a:gd name="csY19" fmla="*/ 1409700 h 1689383"/>
                <a:gd name="csX20" fmla="*/ 889401 w 1460901"/>
                <a:gd name="csY20" fmla="*/ 1498600 h 1689383"/>
                <a:gd name="csX21" fmla="*/ 965601 w 1460901"/>
                <a:gd name="csY21" fmla="*/ 1562100 h 1689383"/>
                <a:gd name="csX22" fmla="*/ 1054501 w 1460901"/>
                <a:gd name="csY22" fmla="*/ 1612900 h 1689383"/>
                <a:gd name="csX23" fmla="*/ 1168801 w 1460901"/>
                <a:gd name="csY23" fmla="*/ 1689100 h 1689383"/>
                <a:gd name="csX24" fmla="*/ 1232301 w 1460901"/>
                <a:gd name="csY24" fmla="*/ 1676400 h 1689383"/>
                <a:gd name="csX25" fmla="*/ 1346601 w 1460901"/>
                <a:gd name="csY25" fmla="*/ 1574800 h 1689383"/>
                <a:gd name="csX26" fmla="*/ 1346601 w 1460901"/>
                <a:gd name="csY26" fmla="*/ 1574800 h 1689383"/>
                <a:gd name="csX27" fmla="*/ 1435501 w 1460901"/>
                <a:gd name="csY27" fmla="*/ 1460500 h 1689383"/>
                <a:gd name="csX28" fmla="*/ 1448201 w 1460901"/>
                <a:gd name="csY28" fmla="*/ 1422400 h 1689383"/>
                <a:gd name="csX29" fmla="*/ 1460901 w 1460901"/>
                <a:gd name="csY29" fmla="*/ 1168400 h 1689383"/>
                <a:gd name="csX30" fmla="*/ 1435501 w 1460901"/>
                <a:gd name="csY30" fmla="*/ 1041400 h 1689383"/>
                <a:gd name="csX31" fmla="*/ 1410101 w 1460901"/>
                <a:gd name="csY31" fmla="*/ 952500 h 1689383"/>
                <a:gd name="csX32" fmla="*/ 1397401 w 1460901"/>
                <a:gd name="csY32" fmla="*/ 850900 h 1689383"/>
                <a:gd name="csX33" fmla="*/ 1295801 w 1460901"/>
                <a:gd name="csY33" fmla="*/ 762000 h 1689383"/>
                <a:gd name="csX34" fmla="*/ 1257701 w 1460901"/>
                <a:gd name="csY34" fmla="*/ 749300 h 1689383"/>
                <a:gd name="csX35" fmla="*/ 1219601 w 1460901"/>
                <a:gd name="csY35" fmla="*/ 723900 h 1689383"/>
                <a:gd name="csX36" fmla="*/ 1206901 w 1460901"/>
                <a:gd name="csY36" fmla="*/ 520700 h 1689383"/>
                <a:gd name="csX37" fmla="*/ 1181501 w 1460901"/>
                <a:gd name="csY37" fmla="*/ 469900 h 1689383"/>
                <a:gd name="csX38" fmla="*/ 1092601 w 1460901"/>
                <a:gd name="csY38" fmla="*/ 368300 h 1689383"/>
                <a:gd name="csX39" fmla="*/ 1054501 w 1460901"/>
                <a:gd name="csY39" fmla="*/ 330200 h 1689383"/>
                <a:gd name="csX40" fmla="*/ 978301 w 1460901"/>
                <a:gd name="csY40" fmla="*/ 317500 h 1689383"/>
                <a:gd name="csX41" fmla="*/ 914801 w 1460901"/>
                <a:gd name="csY41" fmla="*/ 203200 h 1689383"/>
                <a:gd name="csX42" fmla="*/ 876701 w 1460901"/>
                <a:gd name="csY42" fmla="*/ 165100 h 1689383"/>
                <a:gd name="csX43" fmla="*/ 838601 w 1460901"/>
                <a:gd name="csY43" fmla="*/ 152400 h 1689383"/>
                <a:gd name="csX44" fmla="*/ 775101 w 1460901"/>
                <a:gd name="csY44" fmla="*/ 101600 h 1689383"/>
                <a:gd name="csX45" fmla="*/ 724301 w 1460901"/>
                <a:gd name="csY45" fmla="*/ 63500 h 1689383"/>
                <a:gd name="csX46" fmla="*/ 673501 w 1460901"/>
                <a:gd name="csY46" fmla="*/ 50800 h 1689383"/>
                <a:gd name="csX47" fmla="*/ 622701 w 1460901"/>
                <a:gd name="csY47" fmla="*/ 25400 h 1689383"/>
                <a:gd name="csX48" fmla="*/ 533801 w 1460901"/>
                <a:gd name="csY48" fmla="*/ 0 h 1689383"/>
                <a:gd name="csX49" fmla="*/ 216301 w 1460901"/>
                <a:gd name="csY49" fmla="*/ 12700 h 1689383"/>
                <a:gd name="csX50" fmla="*/ 178201 w 1460901"/>
                <a:gd name="csY50" fmla="*/ 50800 h 1689383"/>
                <a:gd name="csX51" fmla="*/ 114701 w 1460901"/>
                <a:gd name="csY51" fmla="*/ 101600 h 16893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460901" h="1689383">
                  <a:moveTo>
                    <a:pt x="114701" y="101600"/>
                  </a:moveTo>
                  <a:lnTo>
                    <a:pt x="114701" y="101600"/>
                  </a:lnTo>
                  <a:cubicBezTo>
                    <a:pt x="97768" y="135467"/>
                    <a:pt x="82032" y="169959"/>
                    <a:pt x="63901" y="203200"/>
                  </a:cubicBezTo>
                  <a:cubicBezTo>
                    <a:pt x="21696" y="280575"/>
                    <a:pt x="51553" y="202143"/>
                    <a:pt x="25801" y="279400"/>
                  </a:cubicBezTo>
                  <a:cubicBezTo>
                    <a:pt x="34268" y="300567"/>
                    <a:pt x="47239" y="320450"/>
                    <a:pt x="51201" y="342900"/>
                  </a:cubicBezTo>
                  <a:cubicBezTo>
                    <a:pt x="75298" y="479448"/>
                    <a:pt x="63002" y="544921"/>
                    <a:pt x="38501" y="685800"/>
                  </a:cubicBezTo>
                  <a:cubicBezTo>
                    <a:pt x="32520" y="720193"/>
                    <a:pt x="13101" y="787400"/>
                    <a:pt x="13101" y="787400"/>
                  </a:cubicBezTo>
                  <a:cubicBezTo>
                    <a:pt x="-965" y="942131"/>
                    <a:pt x="-7471" y="927623"/>
                    <a:pt x="13101" y="1092200"/>
                  </a:cubicBezTo>
                  <a:cubicBezTo>
                    <a:pt x="14761" y="1105484"/>
                    <a:pt x="16335" y="1120834"/>
                    <a:pt x="25801" y="1130300"/>
                  </a:cubicBezTo>
                  <a:cubicBezTo>
                    <a:pt x="35267" y="1139766"/>
                    <a:pt x="51201" y="1138767"/>
                    <a:pt x="63901" y="1143000"/>
                  </a:cubicBezTo>
                  <a:cubicBezTo>
                    <a:pt x="76601" y="1155700"/>
                    <a:pt x="87057" y="1171137"/>
                    <a:pt x="102001" y="1181100"/>
                  </a:cubicBezTo>
                  <a:cubicBezTo>
                    <a:pt x="113140" y="1188526"/>
                    <a:pt x="126896" y="1191599"/>
                    <a:pt x="140101" y="1193800"/>
                  </a:cubicBezTo>
                  <a:cubicBezTo>
                    <a:pt x="177914" y="1200102"/>
                    <a:pt x="216146" y="1204032"/>
                    <a:pt x="254401" y="1206500"/>
                  </a:cubicBezTo>
                  <a:cubicBezTo>
                    <a:pt x="347437" y="1212502"/>
                    <a:pt x="440668" y="1214967"/>
                    <a:pt x="533801" y="1219200"/>
                  </a:cubicBezTo>
                  <a:cubicBezTo>
                    <a:pt x="546501" y="1227667"/>
                    <a:pt x="560175" y="1234829"/>
                    <a:pt x="571901" y="1244600"/>
                  </a:cubicBezTo>
                  <a:cubicBezTo>
                    <a:pt x="585699" y="1256098"/>
                    <a:pt x="595057" y="1272737"/>
                    <a:pt x="610001" y="1282700"/>
                  </a:cubicBezTo>
                  <a:cubicBezTo>
                    <a:pt x="621140" y="1290126"/>
                    <a:pt x="635401" y="1291167"/>
                    <a:pt x="648101" y="1295400"/>
                  </a:cubicBezTo>
                  <a:cubicBezTo>
                    <a:pt x="656568" y="1308100"/>
                    <a:pt x="660558" y="1325410"/>
                    <a:pt x="673501" y="1333500"/>
                  </a:cubicBezTo>
                  <a:cubicBezTo>
                    <a:pt x="696205" y="1347690"/>
                    <a:pt x="749701" y="1358900"/>
                    <a:pt x="749701" y="1358900"/>
                  </a:cubicBezTo>
                  <a:cubicBezTo>
                    <a:pt x="783568" y="1460500"/>
                    <a:pt x="732768" y="1341967"/>
                    <a:pt x="800501" y="1409700"/>
                  </a:cubicBezTo>
                  <a:cubicBezTo>
                    <a:pt x="902396" y="1511595"/>
                    <a:pt x="803190" y="1469863"/>
                    <a:pt x="889401" y="1498600"/>
                  </a:cubicBezTo>
                  <a:cubicBezTo>
                    <a:pt x="981529" y="1621437"/>
                    <a:pt x="878330" y="1503920"/>
                    <a:pt x="965601" y="1562100"/>
                  </a:cubicBezTo>
                  <a:cubicBezTo>
                    <a:pt x="1056397" y="1622631"/>
                    <a:pt x="947060" y="1586040"/>
                    <a:pt x="1054501" y="1612900"/>
                  </a:cubicBezTo>
                  <a:cubicBezTo>
                    <a:pt x="1091401" y="1649800"/>
                    <a:pt x="1111645" y="1683384"/>
                    <a:pt x="1168801" y="1689100"/>
                  </a:cubicBezTo>
                  <a:cubicBezTo>
                    <a:pt x="1190280" y="1691248"/>
                    <a:pt x="1211134" y="1680633"/>
                    <a:pt x="1232301" y="1676400"/>
                  </a:cubicBezTo>
                  <a:cubicBezTo>
                    <a:pt x="1288717" y="1601178"/>
                    <a:pt x="1252789" y="1637341"/>
                    <a:pt x="1346601" y="1574800"/>
                  </a:cubicBezTo>
                  <a:lnTo>
                    <a:pt x="1346601" y="1574800"/>
                  </a:lnTo>
                  <a:cubicBezTo>
                    <a:pt x="1379475" y="1541926"/>
                    <a:pt x="1420310" y="1506072"/>
                    <a:pt x="1435501" y="1460500"/>
                  </a:cubicBezTo>
                  <a:lnTo>
                    <a:pt x="1448201" y="1422400"/>
                  </a:lnTo>
                  <a:cubicBezTo>
                    <a:pt x="1452434" y="1337733"/>
                    <a:pt x="1460901" y="1253172"/>
                    <a:pt x="1460901" y="1168400"/>
                  </a:cubicBezTo>
                  <a:cubicBezTo>
                    <a:pt x="1460901" y="1098370"/>
                    <a:pt x="1451141" y="1093532"/>
                    <a:pt x="1435501" y="1041400"/>
                  </a:cubicBezTo>
                  <a:cubicBezTo>
                    <a:pt x="1426645" y="1011881"/>
                    <a:pt x="1418568" y="982133"/>
                    <a:pt x="1410101" y="952500"/>
                  </a:cubicBezTo>
                  <a:cubicBezTo>
                    <a:pt x="1405868" y="918633"/>
                    <a:pt x="1406381" y="883828"/>
                    <a:pt x="1397401" y="850900"/>
                  </a:cubicBezTo>
                  <a:cubicBezTo>
                    <a:pt x="1387029" y="812871"/>
                    <a:pt x="1320778" y="770326"/>
                    <a:pt x="1295801" y="762000"/>
                  </a:cubicBezTo>
                  <a:cubicBezTo>
                    <a:pt x="1283101" y="757767"/>
                    <a:pt x="1269675" y="755287"/>
                    <a:pt x="1257701" y="749300"/>
                  </a:cubicBezTo>
                  <a:cubicBezTo>
                    <a:pt x="1244049" y="742474"/>
                    <a:pt x="1232301" y="732367"/>
                    <a:pt x="1219601" y="723900"/>
                  </a:cubicBezTo>
                  <a:cubicBezTo>
                    <a:pt x="1215368" y="656167"/>
                    <a:pt x="1216968" y="587815"/>
                    <a:pt x="1206901" y="520700"/>
                  </a:cubicBezTo>
                  <a:cubicBezTo>
                    <a:pt x="1204093" y="501977"/>
                    <a:pt x="1191241" y="486134"/>
                    <a:pt x="1181501" y="469900"/>
                  </a:cubicBezTo>
                  <a:cubicBezTo>
                    <a:pt x="1108688" y="348544"/>
                    <a:pt x="1162874" y="426861"/>
                    <a:pt x="1092601" y="368300"/>
                  </a:cubicBezTo>
                  <a:cubicBezTo>
                    <a:pt x="1078803" y="356802"/>
                    <a:pt x="1070914" y="337494"/>
                    <a:pt x="1054501" y="330200"/>
                  </a:cubicBezTo>
                  <a:cubicBezTo>
                    <a:pt x="1030970" y="319742"/>
                    <a:pt x="1003701" y="321733"/>
                    <a:pt x="978301" y="317500"/>
                  </a:cubicBezTo>
                  <a:cubicBezTo>
                    <a:pt x="962331" y="269590"/>
                    <a:pt x="958470" y="246869"/>
                    <a:pt x="914801" y="203200"/>
                  </a:cubicBezTo>
                  <a:cubicBezTo>
                    <a:pt x="902101" y="190500"/>
                    <a:pt x="891645" y="175063"/>
                    <a:pt x="876701" y="165100"/>
                  </a:cubicBezTo>
                  <a:cubicBezTo>
                    <a:pt x="865562" y="157674"/>
                    <a:pt x="851301" y="156633"/>
                    <a:pt x="838601" y="152400"/>
                  </a:cubicBezTo>
                  <a:cubicBezTo>
                    <a:pt x="790403" y="80103"/>
                    <a:pt x="841163" y="139350"/>
                    <a:pt x="775101" y="101600"/>
                  </a:cubicBezTo>
                  <a:cubicBezTo>
                    <a:pt x="756723" y="91098"/>
                    <a:pt x="743233" y="72966"/>
                    <a:pt x="724301" y="63500"/>
                  </a:cubicBezTo>
                  <a:cubicBezTo>
                    <a:pt x="708689" y="55694"/>
                    <a:pt x="689844" y="56929"/>
                    <a:pt x="673501" y="50800"/>
                  </a:cubicBezTo>
                  <a:cubicBezTo>
                    <a:pt x="655774" y="44153"/>
                    <a:pt x="640102" y="32858"/>
                    <a:pt x="622701" y="25400"/>
                  </a:cubicBezTo>
                  <a:cubicBezTo>
                    <a:pt x="597194" y="14468"/>
                    <a:pt x="559580" y="6445"/>
                    <a:pt x="533801" y="0"/>
                  </a:cubicBezTo>
                  <a:cubicBezTo>
                    <a:pt x="427968" y="4233"/>
                    <a:pt x="321154" y="-2279"/>
                    <a:pt x="216301" y="12700"/>
                  </a:cubicBezTo>
                  <a:cubicBezTo>
                    <a:pt x="198521" y="15240"/>
                    <a:pt x="191838" y="39111"/>
                    <a:pt x="178201" y="50800"/>
                  </a:cubicBezTo>
                  <a:cubicBezTo>
                    <a:pt x="162130" y="64575"/>
                    <a:pt x="125284" y="93133"/>
                    <a:pt x="114701" y="10160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pic>
          <p:nvPicPr>
            <p:cNvPr id="40" name="Picture 39">
              <a:extLst>
                <a:ext uri="{FF2B5EF4-FFF2-40B4-BE49-F238E27FC236}">
                  <a16:creationId xmlns:a16="http://schemas.microsoft.com/office/drawing/2014/main" id="{873B1FE9-44BE-8CC3-FD42-3B040E5E0FAF}"/>
                </a:ext>
              </a:extLst>
            </p:cNvPr>
            <p:cNvPicPr>
              <a:picLocks noChangeAspect="1"/>
            </p:cNvPicPr>
            <p:nvPr/>
          </p:nvPicPr>
          <p:blipFill>
            <a:blip r:embed="rId18"/>
            <a:stretch>
              <a:fillRect/>
            </a:stretch>
          </p:blipFill>
          <p:spPr>
            <a:xfrm>
              <a:off x="4207129" y="5831200"/>
              <a:ext cx="2426461" cy="2598661"/>
            </a:xfrm>
            <a:prstGeom prst="rect">
              <a:avLst/>
            </a:prstGeom>
          </p:spPr>
        </p:pic>
        <p:pic>
          <p:nvPicPr>
            <p:cNvPr id="48" name="Picture 47">
              <a:extLst>
                <a:ext uri="{FF2B5EF4-FFF2-40B4-BE49-F238E27FC236}">
                  <a16:creationId xmlns:a16="http://schemas.microsoft.com/office/drawing/2014/main" id="{265DC863-8D25-EBD8-BDE3-73D23F196C65}"/>
                </a:ext>
              </a:extLst>
            </p:cNvPr>
            <p:cNvPicPr>
              <a:picLocks noChangeAspect="1"/>
            </p:cNvPicPr>
            <p:nvPr/>
          </p:nvPicPr>
          <p:blipFill>
            <a:blip r:embed="rId19"/>
            <a:stretch>
              <a:fillRect/>
            </a:stretch>
          </p:blipFill>
          <p:spPr>
            <a:xfrm>
              <a:off x="6878083" y="5823536"/>
              <a:ext cx="2345994" cy="2524073"/>
            </a:xfrm>
            <a:prstGeom prst="rect">
              <a:avLst/>
            </a:prstGeom>
          </p:spPr>
        </p:pic>
        <p:pic>
          <p:nvPicPr>
            <p:cNvPr id="53" name="Picture 52">
              <a:extLst>
                <a:ext uri="{FF2B5EF4-FFF2-40B4-BE49-F238E27FC236}">
                  <a16:creationId xmlns:a16="http://schemas.microsoft.com/office/drawing/2014/main" id="{04E2D500-A69A-AFFA-DFA5-DDA2FEF4297E}"/>
                </a:ext>
              </a:extLst>
            </p:cNvPr>
            <p:cNvPicPr>
              <a:picLocks noChangeAspect="1"/>
            </p:cNvPicPr>
            <p:nvPr/>
          </p:nvPicPr>
          <p:blipFill>
            <a:blip r:embed="rId20"/>
            <a:stretch>
              <a:fillRect/>
            </a:stretch>
          </p:blipFill>
          <p:spPr>
            <a:xfrm>
              <a:off x="9433751" y="5823536"/>
              <a:ext cx="2432354" cy="2480048"/>
            </a:xfrm>
            <a:prstGeom prst="rect">
              <a:avLst/>
            </a:prstGeom>
          </p:spPr>
        </p:pic>
        <p:sp>
          <p:nvSpPr>
            <p:cNvPr id="56" name="Freeform: Shape 55">
              <a:extLst>
                <a:ext uri="{FF2B5EF4-FFF2-40B4-BE49-F238E27FC236}">
                  <a16:creationId xmlns:a16="http://schemas.microsoft.com/office/drawing/2014/main" id="{FD003432-AE1D-7CA0-A195-6A10E49FF11F}"/>
                </a:ext>
              </a:extLst>
            </p:cNvPr>
            <p:cNvSpPr/>
            <p:nvPr/>
          </p:nvSpPr>
          <p:spPr>
            <a:xfrm>
              <a:off x="5750093" y="3927929"/>
              <a:ext cx="527336" cy="1124857"/>
            </a:xfrm>
            <a:custGeom>
              <a:avLst/>
              <a:gdLst>
                <a:gd name="csX0" fmla="*/ 16423 w 843738"/>
                <a:gd name="csY0" fmla="*/ 464457 h 1799771"/>
                <a:gd name="csX1" fmla="*/ 16423 w 843738"/>
                <a:gd name="csY1" fmla="*/ 464457 h 1799771"/>
                <a:gd name="csX2" fmla="*/ 1909 w 843738"/>
                <a:gd name="csY2" fmla="*/ 595085 h 1799771"/>
                <a:gd name="csX3" fmla="*/ 59966 w 843738"/>
                <a:gd name="csY3" fmla="*/ 711200 h 1799771"/>
                <a:gd name="csX4" fmla="*/ 74481 w 843738"/>
                <a:gd name="csY4" fmla="*/ 754743 h 1799771"/>
                <a:gd name="csX5" fmla="*/ 59966 w 843738"/>
                <a:gd name="csY5" fmla="*/ 943428 h 1799771"/>
                <a:gd name="csX6" fmla="*/ 30938 w 843738"/>
                <a:gd name="csY6" fmla="*/ 986971 h 1799771"/>
                <a:gd name="csX7" fmla="*/ 16423 w 843738"/>
                <a:gd name="csY7" fmla="*/ 1045028 h 1799771"/>
                <a:gd name="csX8" fmla="*/ 30938 w 843738"/>
                <a:gd name="csY8" fmla="*/ 1262743 h 1799771"/>
                <a:gd name="csX9" fmla="*/ 74481 w 843738"/>
                <a:gd name="csY9" fmla="*/ 1291771 h 1799771"/>
                <a:gd name="csX10" fmla="*/ 103509 w 843738"/>
                <a:gd name="csY10" fmla="*/ 1335314 h 1799771"/>
                <a:gd name="csX11" fmla="*/ 147052 w 843738"/>
                <a:gd name="csY11" fmla="*/ 1364343 h 1799771"/>
                <a:gd name="csX12" fmla="*/ 190595 w 843738"/>
                <a:gd name="csY12" fmla="*/ 1407885 h 1799771"/>
                <a:gd name="csX13" fmla="*/ 248652 w 843738"/>
                <a:gd name="csY13" fmla="*/ 1422400 h 1799771"/>
                <a:gd name="csX14" fmla="*/ 292195 w 843738"/>
                <a:gd name="csY14" fmla="*/ 1436914 h 1799771"/>
                <a:gd name="csX15" fmla="*/ 379281 w 843738"/>
                <a:gd name="csY15" fmla="*/ 1494971 h 1799771"/>
                <a:gd name="csX16" fmla="*/ 422823 w 843738"/>
                <a:gd name="csY16" fmla="*/ 1582057 h 1799771"/>
                <a:gd name="csX17" fmla="*/ 451852 w 843738"/>
                <a:gd name="csY17" fmla="*/ 1625600 h 1799771"/>
                <a:gd name="csX18" fmla="*/ 466366 w 843738"/>
                <a:gd name="csY18" fmla="*/ 1669143 h 1799771"/>
                <a:gd name="csX19" fmla="*/ 596995 w 843738"/>
                <a:gd name="csY19" fmla="*/ 1770743 h 1799771"/>
                <a:gd name="csX20" fmla="*/ 655052 w 843738"/>
                <a:gd name="csY20" fmla="*/ 1799771 h 1799771"/>
                <a:gd name="csX21" fmla="*/ 756652 w 843738"/>
                <a:gd name="csY21" fmla="*/ 1785257 h 1799771"/>
                <a:gd name="csX22" fmla="*/ 800195 w 843738"/>
                <a:gd name="csY22" fmla="*/ 1727200 h 1799771"/>
                <a:gd name="csX23" fmla="*/ 843738 w 843738"/>
                <a:gd name="csY23" fmla="*/ 1625600 h 1799771"/>
                <a:gd name="csX24" fmla="*/ 814709 w 843738"/>
                <a:gd name="csY24" fmla="*/ 1291771 h 1799771"/>
                <a:gd name="csX25" fmla="*/ 800195 w 843738"/>
                <a:gd name="csY25" fmla="*/ 1219200 h 1799771"/>
                <a:gd name="csX26" fmla="*/ 771166 w 843738"/>
                <a:gd name="csY26" fmla="*/ 914400 h 1799771"/>
                <a:gd name="csX27" fmla="*/ 756652 w 843738"/>
                <a:gd name="csY27" fmla="*/ 783771 h 1799771"/>
                <a:gd name="csX28" fmla="*/ 713109 w 843738"/>
                <a:gd name="csY28" fmla="*/ 595085 h 1799771"/>
                <a:gd name="csX29" fmla="*/ 684081 w 843738"/>
                <a:gd name="csY29" fmla="*/ 493485 h 1799771"/>
                <a:gd name="csX30" fmla="*/ 655052 w 843738"/>
                <a:gd name="csY30" fmla="*/ 188685 h 1799771"/>
                <a:gd name="csX31" fmla="*/ 626023 w 843738"/>
                <a:gd name="csY31" fmla="*/ 43543 h 1799771"/>
                <a:gd name="csX32" fmla="*/ 538938 w 843738"/>
                <a:gd name="csY32" fmla="*/ 0 h 1799771"/>
                <a:gd name="csX33" fmla="*/ 466366 w 843738"/>
                <a:gd name="csY33" fmla="*/ 29028 h 1799771"/>
                <a:gd name="csX34" fmla="*/ 408309 w 843738"/>
                <a:gd name="csY34" fmla="*/ 43543 h 1799771"/>
                <a:gd name="csX35" fmla="*/ 393795 w 843738"/>
                <a:gd name="csY35" fmla="*/ 87085 h 1799771"/>
                <a:gd name="csX36" fmla="*/ 350252 w 843738"/>
                <a:gd name="csY36" fmla="*/ 116114 h 1799771"/>
                <a:gd name="csX37" fmla="*/ 234138 w 843738"/>
                <a:gd name="csY37" fmla="*/ 246743 h 1799771"/>
                <a:gd name="csX38" fmla="*/ 234138 w 843738"/>
                <a:gd name="csY38" fmla="*/ 246743 h 1799771"/>
                <a:gd name="csX39" fmla="*/ 190595 w 843738"/>
                <a:gd name="csY39" fmla="*/ 304800 h 1799771"/>
                <a:gd name="csX40" fmla="*/ 147052 w 843738"/>
                <a:gd name="csY40" fmla="*/ 348343 h 1799771"/>
                <a:gd name="csX41" fmla="*/ 118023 w 843738"/>
                <a:gd name="csY41" fmla="*/ 406400 h 1799771"/>
                <a:gd name="csX42" fmla="*/ 74481 w 843738"/>
                <a:gd name="csY42" fmla="*/ 420914 h 1799771"/>
                <a:gd name="csX43" fmla="*/ 16423 w 843738"/>
                <a:gd name="csY43" fmla="*/ 464457 h 1799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843738" h="1799771">
                  <a:moveTo>
                    <a:pt x="16423" y="464457"/>
                  </a:moveTo>
                  <a:lnTo>
                    <a:pt x="16423" y="464457"/>
                  </a:lnTo>
                  <a:cubicBezTo>
                    <a:pt x="11585" y="508000"/>
                    <a:pt x="-5705" y="551941"/>
                    <a:pt x="1909" y="595085"/>
                  </a:cubicBezTo>
                  <a:cubicBezTo>
                    <a:pt x="9429" y="637700"/>
                    <a:pt x="46281" y="670147"/>
                    <a:pt x="59966" y="711200"/>
                  </a:cubicBezTo>
                  <a:lnTo>
                    <a:pt x="74481" y="754743"/>
                  </a:lnTo>
                  <a:cubicBezTo>
                    <a:pt x="69643" y="817638"/>
                    <a:pt x="71591" y="881428"/>
                    <a:pt x="59966" y="943428"/>
                  </a:cubicBezTo>
                  <a:cubicBezTo>
                    <a:pt x="56751" y="960573"/>
                    <a:pt x="37810" y="970938"/>
                    <a:pt x="30938" y="986971"/>
                  </a:cubicBezTo>
                  <a:cubicBezTo>
                    <a:pt x="23080" y="1005306"/>
                    <a:pt x="21261" y="1025676"/>
                    <a:pt x="16423" y="1045028"/>
                  </a:cubicBezTo>
                  <a:cubicBezTo>
                    <a:pt x="21261" y="1117600"/>
                    <a:pt x="14279" y="1191944"/>
                    <a:pt x="30938" y="1262743"/>
                  </a:cubicBezTo>
                  <a:cubicBezTo>
                    <a:pt x="34933" y="1279723"/>
                    <a:pt x="62146" y="1279436"/>
                    <a:pt x="74481" y="1291771"/>
                  </a:cubicBezTo>
                  <a:cubicBezTo>
                    <a:pt x="86816" y="1304106"/>
                    <a:pt x="91174" y="1322979"/>
                    <a:pt x="103509" y="1335314"/>
                  </a:cubicBezTo>
                  <a:cubicBezTo>
                    <a:pt x="115844" y="1347649"/>
                    <a:pt x="133651" y="1353176"/>
                    <a:pt x="147052" y="1364343"/>
                  </a:cubicBezTo>
                  <a:cubicBezTo>
                    <a:pt x="162821" y="1377483"/>
                    <a:pt x="172773" y="1397701"/>
                    <a:pt x="190595" y="1407885"/>
                  </a:cubicBezTo>
                  <a:cubicBezTo>
                    <a:pt x="207915" y="1417782"/>
                    <a:pt x="229472" y="1416920"/>
                    <a:pt x="248652" y="1422400"/>
                  </a:cubicBezTo>
                  <a:cubicBezTo>
                    <a:pt x="263363" y="1426603"/>
                    <a:pt x="277681" y="1432076"/>
                    <a:pt x="292195" y="1436914"/>
                  </a:cubicBezTo>
                  <a:cubicBezTo>
                    <a:pt x="321224" y="1456266"/>
                    <a:pt x="359929" y="1465942"/>
                    <a:pt x="379281" y="1494971"/>
                  </a:cubicBezTo>
                  <a:cubicBezTo>
                    <a:pt x="462477" y="1619768"/>
                    <a:pt x="362727" y="1461865"/>
                    <a:pt x="422823" y="1582057"/>
                  </a:cubicBezTo>
                  <a:cubicBezTo>
                    <a:pt x="430624" y="1597659"/>
                    <a:pt x="442176" y="1611086"/>
                    <a:pt x="451852" y="1625600"/>
                  </a:cubicBezTo>
                  <a:cubicBezTo>
                    <a:pt x="456690" y="1640114"/>
                    <a:pt x="456973" y="1657066"/>
                    <a:pt x="466366" y="1669143"/>
                  </a:cubicBezTo>
                  <a:cubicBezTo>
                    <a:pt x="556224" y="1784675"/>
                    <a:pt x="517505" y="1736676"/>
                    <a:pt x="596995" y="1770743"/>
                  </a:cubicBezTo>
                  <a:cubicBezTo>
                    <a:pt x="616882" y="1779266"/>
                    <a:pt x="635700" y="1790095"/>
                    <a:pt x="655052" y="1799771"/>
                  </a:cubicBezTo>
                  <a:cubicBezTo>
                    <a:pt x="688919" y="1794933"/>
                    <a:pt x="726053" y="1800556"/>
                    <a:pt x="756652" y="1785257"/>
                  </a:cubicBezTo>
                  <a:cubicBezTo>
                    <a:pt x="778289" y="1774439"/>
                    <a:pt x="787374" y="1747713"/>
                    <a:pt x="800195" y="1727200"/>
                  </a:cubicBezTo>
                  <a:cubicBezTo>
                    <a:pt x="825815" y="1686208"/>
                    <a:pt x="829629" y="1667925"/>
                    <a:pt x="843738" y="1625600"/>
                  </a:cubicBezTo>
                  <a:cubicBezTo>
                    <a:pt x="835851" y="1515192"/>
                    <a:pt x="830431" y="1401830"/>
                    <a:pt x="814709" y="1291771"/>
                  </a:cubicBezTo>
                  <a:cubicBezTo>
                    <a:pt x="811220" y="1267350"/>
                    <a:pt x="805033" y="1243390"/>
                    <a:pt x="800195" y="1219200"/>
                  </a:cubicBezTo>
                  <a:cubicBezTo>
                    <a:pt x="775263" y="870147"/>
                    <a:pt x="799305" y="1139512"/>
                    <a:pt x="771166" y="914400"/>
                  </a:cubicBezTo>
                  <a:cubicBezTo>
                    <a:pt x="765732" y="870927"/>
                    <a:pt x="762848" y="827142"/>
                    <a:pt x="756652" y="783771"/>
                  </a:cubicBezTo>
                  <a:cubicBezTo>
                    <a:pt x="750895" y="743470"/>
                    <a:pt x="721306" y="619675"/>
                    <a:pt x="713109" y="595085"/>
                  </a:cubicBezTo>
                  <a:cubicBezTo>
                    <a:pt x="692287" y="532618"/>
                    <a:pt x="702305" y="566385"/>
                    <a:pt x="684081" y="493485"/>
                  </a:cubicBezTo>
                  <a:cubicBezTo>
                    <a:pt x="672596" y="344192"/>
                    <a:pt x="673666" y="318987"/>
                    <a:pt x="655052" y="188685"/>
                  </a:cubicBezTo>
                  <a:cubicBezTo>
                    <a:pt x="655012" y="188407"/>
                    <a:pt x="635642" y="57971"/>
                    <a:pt x="626023" y="43543"/>
                  </a:cubicBezTo>
                  <a:cubicBezTo>
                    <a:pt x="609944" y="19425"/>
                    <a:pt x="563778" y="8280"/>
                    <a:pt x="538938" y="0"/>
                  </a:cubicBezTo>
                  <a:cubicBezTo>
                    <a:pt x="514747" y="9676"/>
                    <a:pt x="491083" y="20789"/>
                    <a:pt x="466366" y="29028"/>
                  </a:cubicBezTo>
                  <a:cubicBezTo>
                    <a:pt x="447442" y="35336"/>
                    <a:pt x="423886" y="31082"/>
                    <a:pt x="408309" y="43543"/>
                  </a:cubicBezTo>
                  <a:cubicBezTo>
                    <a:pt x="396362" y="53100"/>
                    <a:pt x="403352" y="75138"/>
                    <a:pt x="393795" y="87085"/>
                  </a:cubicBezTo>
                  <a:cubicBezTo>
                    <a:pt x="382898" y="100707"/>
                    <a:pt x="364766" y="106438"/>
                    <a:pt x="350252" y="116114"/>
                  </a:cubicBezTo>
                  <a:cubicBezTo>
                    <a:pt x="298451" y="193815"/>
                    <a:pt x="333558" y="147322"/>
                    <a:pt x="234138" y="246743"/>
                  </a:cubicBezTo>
                  <a:lnTo>
                    <a:pt x="234138" y="246743"/>
                  </a:lnTo>
                  <a:cubicBezTo>
                    <a:pt x="219624" y="266095"/>
                    <a:pt x="206338" y="286433"/>
                    <a:pt x="190595" y="304800"/>
                  </a:cubicBezTo>
                  <a:cubicBezTo>
                    <a:pt x="177237" y="320385"/>
                    <a:pt x="158983" y="331640"/>
                    <a:pt x="147052" y="348343"/>
                  </a:cubicBezTo>
                  <a:cubicBezTo>
                    <a:pt x="134476" y="365949"/>
                    <a:pt x="133322" y="391101"/>
                    <a:pt x="118023" y="406400"/>
                  </a:cubicBezTo>
                  <a:cubicBezTo>
                    <a:pt x="107205" y="417218"/>
                    <a:pt x="87600" y="413043"/>
                    <a:pt x="74481" y="420914"/>
                  </a:cubicBezTo>
                  <a:cubicBezTo>
                    <a:pt x="62747" y="427955"/>
                    <a:pt x="26099" y="457200"/>
                    <a:pt x="16423" y="464457"/>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57" name="Freeform: Shape 56">
              <a:extLst>
                <a:ext uri="{FF2B5EF4-FFF2-40B4-BE49-F238E27FC236}">
                  <a16:creationId xmlns:a16="http://schemas.microsoft.com/office/drawing/2014/main" id="{DB19B732-1407-AE65-10DE-0C73DD126BD8}"/>
                </a:ext>
              </a:extLst>
            </p:cNvPr>
            <p:cNvSpPr/>
            <p:nvPr/>
          </p:nvSpPr>
          <p:spPr>
            <a:xfrm>
              <a:off x="8424563" y="3937792"/>
              <a:ext cx="527336" cy="1124857"/>
            </a:xfrm>
            <a:custGeom>
              <a:avLst/>
              <a:gdLst>
                <a:gd name="csX0" fmla="*/ 16423 w 843738"/>
                <a:gd name="csY0" fmla="*/ 464457 h 1799771"/>
                <a:gd name="csX1" fmla="*/ 16423 w 843738"/>
                <a:gd name="csY1" fmla="*/ 464457 h 1799771"/>
                <a:gd name="csX2" fmla="*/ 1909 w 843738"/>
                <a:gd name="csY2" fmla="*/ 595085 h 1799771"/>
                <a:gd name="csX3" fmla="*/ 59966 w 843738"/>
                <a:gd name="csY3" fmla="*/ 711200 h 1799771"/>
                <a:gd name="csX4" fmla="*/ 74481 w 843738"/>
                <a:gd name="csY4" fmla="*/ 754743 h 1799771"/>
                <a:gd name="csX5" fmla="*/ 59966 w 843738"/>
                <a:gd name="csY5" fmla="*/ 943428 h 1799771"/>
                <a:gd name="csX6" fmla="*/ 30938 w 843738"/>
                <a:gd name="csY6" fmla="*/ 986971 h 1799771"/>
                <a:gd name="csX7" fmla="*/ 16423 w 843738"/>
                <a:gd name="csY7" fmla="*/ 1045028 h 1799771"/>
                <a:gd name="csX8" fmla="*/ 30938 w 843738"/>
                <a:gd name="csY8" fmla="*/ 1262743 h 1799771"/>
                <a:gd name="csX9" fmla="*/ 74481 w 843738"/>
                <a:gd name="csY9" fmla="*/ 1291771 h 1799771"/>
                <a:gd name="csX10" fmla="*/ 103509 w 843738"/>
                <a:gd name="csY10" fmla="*/ 1335314 h 1799771"/>
                <a:gd name="csX11" fmla="*/ 147052 w 843738"/>
                <a:gd name="csY11" fmla="*/ 1364343 h 1799771"/>
                <a:gd name="csX12" fmla="*/ 190595 w 843738"/>
                <a:gd name="csY12" fmla="*/ 1407885 h 1799771"/>
                <a:gd name="csX13" fmla="*/ 248652 w 843738"/>
                <a:gd name="csY13" fmla="*/ 1422400 h 1799771"/>
                <a:gd name="csX14" fmla="*/ 292195 w 843738"/>
                <a:gd name="csY14" fmla="*/ 1436914 h 1799771"/>
                <a:gd name="csX15" fmla="*/ 379281 w 843738"/>
                <a:gd name="csY15" fmla="*/ 1494971 h 1799771"/>
                <a:gd name="csX16" fmla="*/ 422823 w 843738"/>
                <a:gd name="csY16" fmla="*/ 1582057 h 1799771"/>
                <a:gd name="csX17" fmla="*/ 451852 w 843738"/>
                <a:gd name="csY17" fmla="*/ 1625600 h 1799771"/>
                <a:gd name="csX18" fmla="*/ 466366 w 843738"/>
                <a:gd name="csY18" fmla="*/ 1669143 h 1799771"/>
                <a:gd name="csX19" fmla="*/ 596995 w 843738"/>
                <a:gd name="csY19" fmla="*/ 1770743 h 1799771"/>
                <a:gd name="csX20" fmla="*/ 655052 w 843738"/>
                <a:gd name="csY20" fmla="*/ 1799771 h 1799771"/>
                <a:gd name="csX21" fmla="*/ 756652 w 843738"/>
                <a:gd name="csY21" fmla="*/ 1785257 h 1799771"/>
                <a:gd name="csX22" fmla="*/ 800195 w 843738"/>
                <a:gd name="csY22" fmla="*/ 1727200 h 1799771"/>
                <a:gd name="csX23" fmla="*/ 843738 w 843738"/>
                <a:gd name="csY23" fmla="*/ 1625600 h 1799771"/>
                <a:gd name="csX24" fmla="*/ 814709 w 843738"/>
                <a:gd name="csY24" fmla="*/ 1291771 h 1799771"/>
                <a:gd name="csX25" fmla="*/ 800195 w 843738"/>
                <a:gd name="csY25" fmla="*/ 1219200 h 1799771"/>
                <a:gd name="csX26" fmla="*/ 771166 w 843738"/>
                <a:gd name="csY26" fmla="*/ 914400 h 1799771"/>
                <a:gd name="csX27" fmla="*/ 756652 w 843738"/>
                <a:gd name="csY27" fmla="*/ 783771 h 1799771"/>
                <a:gd name="csX28" fmla="*/ 713109 w 843738"/>
                <a:gd name="csY28" fmla="*/ 595085 h 1799771"/>
                <a:gd name="csX29" fmla="*/ 684081 w 843738"/>
                <a:gd name="csY29" fmla="*/ 493485 h 1799771"/>
                <a:gd name="csX30" fmla="*/ 655052 w 843738"/>
                <a:gd name="csY30" fmla="*/ 188685 h 1799771"/>
                <a:gd name="csX31" fmla="*/ 626023 w 843738"/>
                <a:gd name="csY31" fmla="*/ 43543 h 1799771"/>
                <a:gd name="csX32" fmla="*/ 538938 w 843738"/>
                <a:gd name="csY32" fmla="*/ 0 h 1799771"/>
                <a:gd name="csX33" fmla="*/ 466366 w 843738"/>
                <a:gd name="csY33" fmla="*/ 29028 h 1799771"/>
                <a:gd name="csX34" fmla="*/ 408309 w 843738"/>
                <a:gd name="csY34" fmla="*/ 43543 h 1799771"/>
                <a:gd name="csX35" fmla="*/ 393795 w 843738"/>
                <a:gd name="csY35" fmla="*/ 87085 h 1799771"/>
                <a:gd name="csX36" fmla="*/ 350252 w 843738"/>
                <a:gd name="csY36" fmla="*/ 116114 h 1799771"/>
                <a:gd name="csX37" fmla="*/ 234138 w 843738"/>
                <a:gd name="csY37" fmla="*/ 246743 h 1799771"/>
                <a:gd name="csX38" fmla="*/ 234138 w 843738"/>
                <a:gd name="csY38" fmla="*/ 246743 h 1799771"/>
                <a:gd name="csX39" fmla="*/ 190595 w 843738"/>
                <a:gd name="csY39" fmla="*/ 304800 h 1799771"/>
                <a:gd name="csX40" fmla="*/ 147052 w 843738"/>
                <a:gd name="csY40" fmla="*/ 348343 h 1799771"/>
                <a:gd name="csX41" fmla="*/ 118023 w 843738"/>
                <a:gd name="csY41" fmla="*/ 406400 h 1799771"/>
                <a:gd name="csX42" fmla="*/ 74481 w 843738"/>
                <a:gd name="csY42" fmla="*/ 420914 h 1799771"/>
                <a:gd name="csX43" fmla="*/ 16423 w 843738"/>
                <a:gd name="csY43" fmla="*/ 464457 h 1799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843738" h="1799771">
                  <a:moveTo>
                    <a:pt x="16423" y="464457"/>
                  </a:moveTo>
                  <a:lnTo>
                    <a:pt x="16423" y="464457"/>
                  </a:lnTo>
                  <a:cubicBezTo>
                    <a:pt x="11585" y="508000"/>
                    <a:pt x="-5705" y="551941"/>
                    <a:pt x="1909" y="595085"/>
                  </a:cubicBezTo>
                  <a:cubicBezTo>
                    <a:pt x="9429" y="637700"/>
                    <a:pt x="46281" y="670147"/>
                    <a:pt x="59966" y="711200"/>
                  </a:cubicBezTo>
                  <a:lnTo>
                    <a:pt x="74481" y="754743"/>
                  </a:lnTo>
                  <a:cubicBezTo>
                    <a:pt x="69643" y="817638"/>
                    <a:pt x="71591" y="881428"/>
                    <a:pt x="59966" y="943428"/>
                  </a:cubicBezTo>
                  <a:cubicBezTo>
                    <a:pt x="56751" y="960573"/>
                    <a:pt x="37810" y="970938"/>
                    <a:pt x="30938" y="986971"/>
                  </a:cubicBezTo>
                  <a:cubicBezTo>
                    <a:pt x="23080" y="1005306"/>
                    <a:pt x="21261" y="1025676"/>
                    <a:pt x="16423" y="1045028"/>
                  </a:cubicBezTo>
                  <a:cubicBezTo>
                    <a:pt x="21261" y="1117600"/>
                    <a:pt x="14279" y="1191944"/>
                    <a:pt x="30938" y="1262743"/>
                  </a:cubicBezTo>
                  <a:cubicBezTo>
                    <a:pt x="34933" y="1279723"/>
                    <a:pt x="62146" y="1279436"/>
                    <a:pt x="74481" y="1291771"/>
                  </a:cubicBezTo>
                  <a:cubicBezTo>
                    <a:pt x="86816" y="1304106"/>
                    <a:pt x="91174" y="1322979"/>
                    <a:pt x="103509" y="1335314"/>
                  </a:cubicBezTo>
                  <a:cubicBezTo>
                    <a:pt x="115844" y="1347649"/>
                    <a:pt x="133651" y="1353176"/>
                    <a:pt x="147052" y="1364343"/>
                  </a:cubicBezTo>
                  <a:cubicBezTo>
                    <a:pt x="162821" y="1377483"/>
                    <a:pt x="172773" y="1397701"/>
                    <a:pt x="190595" y="1407885"/>
                  </a:cubicBezTo>
                  <a:cubicBezTo>
                    <a:pt x="207915" y="1417782"/>
                    <a:pt x="229472" y="1416920"/>
                    <a:pt x="248652" y="1422400"/>
                  </a:cubicBezTo>
                  <a:cubicBezTo>
                    <a:pt x="263363" y="1426603"/>
                    <a:pt x="277681" y="1432076"/>
                    <a:pt x="292195" y="1436914"/>
                  </a:cubicBezTo>
                  <a:cubicBezTo>
                    <a:pt x="321224" y="1456266"/>
                    <a:pt x="359929" y="1465942"/>
                    <a:pt x="379281" y="1494971"/>
                  </a:cubicBezTo>
                  <a:cubicBezTo>
                    <a:pt x="462477" y="1619768"/>
                    <a:pt x="362727" y="1461865"/>
                    <a:pt x="422823" y="1582057"/>
                  </a:cubicBezTo>
                  <a:cubicBezTo>
                    <a:pt x="430624" y="1597659"/>
                    <a:pt x="442176" y="1611086"/>
                    <a:pt x="451852" y="1625600"/>
                  </a:cubicBezTo>
                  <a:cubicBezTo>
                    <a:pt x="456690" y="1640114"/>
                    <a:pt x="456973" y="1657066"/>
                    <a:pt x="466366" y="1669143"/>
                  </a:cubicBezTo>
                  <a:cubicBezTo>
                    <a:pt x="556224" y="1784675"/>
                    <a:pt x="517505" y="1736676"/>
                    <a:pt x="596995" y="1770743"/>
                  </a:cubicBezTo>
                  <a:cubicBezTo>
                    <a:pt x="616882" y="1779266"/>
                    <a:pt x="635700" y="1790095"/>
                    <a:pt x="655052" y="1799771"/>
                  </a:cubicBezTo>
                  <a:cubicBezTo>
                    <a:pt x="688919" y="1794933"/>
                    <a:pt x="726053" y="1800556"/>
                    <a:pt x="756652" y="1785257"/>
                  </a:cubicBezTo>
                  <a:cubicBezTo>
                    <a:pt x="778289" y="1774439"/>
                    <a:pt x="787374" y="1747713"/>
                    <a:pt x="800195" y="1727200"/>
                  </a:cubicBezTo>
                  <a:cubicBezTo>
                    <a:pt x="825815" y="1686208"/>
                    <a:pt x="829629" y="1667925"/>
                    <a:pt x="843738" y="1625600"/>
                  </a:cubicBezTo>
                  <a:cubicBezTo>
                    <a:pt x="835851" y="1515192"/>
                    <a:pt x="830431" y="1401830"/>
                    <a:pt x="814709" y="1291771"/>
                  </a:cubicBezTo>
                  <a:cubicBezTo>
                    <a:pt x="811220" y="1267350"/>
                    <a:pt x="805033" y="1243390"/>
                    <a:pt x="800195" y="1219200"/>
                  </a:cubicBezTo>
                  <a:cubicBezTo>
                    <a:pt x="775263" y="870147"/>
                    <a:pt x="799305" y="1139512"/>
                    <a:pt x="771166" y="914400"/>
                  </a:cubicBezTo>
                  <a:cubicBezTo>
                    <a:pt x="765732" y="870927"/>
                    <a:pt x="762848" y="827142"/>
                    <a:pt x="756652" y="783771"/>
                  </a:cubicBezTo>
                  <a:cubicBezTo>
                    <a:pt x="750895" y="743470"/>
                    <a:pt x="721306" y="619675"/>
                    <a:pt x="713109" y="595085"/>
                  </a:cubicBezTo>
                  <a:cubicBezTo>
                    <a:pt x="692287" y="532618"/>
                    <a:pt x="702305" y="566385"/>
                    <a:pt x="684081" y="493485"/>
                  </a:cubicBezTo>
                  <a:cubicBezTo>
                    <a:pt x="672596" y="344192"/>
                    <a:pt x="673666" y="318987"/>
                    <a:pt x="655052" y="188685"/>
                  </a:cubicBezTo>
                  <a:cubicBezTo>
                    <a:pt x="655012" y="188407"/>
                    <a:pt x="635642" y="57971"/>
                    <a:pt x="626023" y="43543"/>
                  </a:cubicBezTo>
                  <a:cubicBezTo>
                    <a:pt x="609944" y="19425"/>
                    <a:pt x="563778" y="8280"/>
                    <a:pt x="538938" y="0"/>
                  </a:cubicBezTo>
                  <a:cubicBezTo>
                    <a:pt x="514747" y="9676"/>
                    <a:pt x="491083" y="20789"/>
                    <a:pt x="466366" y="29028"/>
                  </a:cubicBezTo>
                  <a:cubicBezTo>
                    <a:pt x="447442" y="35336"/>
                    <a:pt x="423886" y="31082"/>
                    <a:pt x="408309" y="43543"/>
                  </a:cubicBezTo>
                  <a:cubicBezTo>
                    <a:pt x="396362" y="53100"/>
                    <a:pt x="403352" y="75138"/>
                    <a:pt x="393795" y="87085"/>
                  </a:cubicBezTo>
                  <a:cubicBezTo>
                    <a:pt x="382898" y="100707"/>
                    <a:pt x="364766" y="106438"/>
                    <a:pt x="350252" y="116114"/>
                  </a:cubicBezTo>
                  <a:cubicBezTo>
                    <a:pt x="298451" y="193815"/>
                    <a:pt x="333558" y="147322"/>
                    <a:pt x="234138" y="246743"/>
                  </a:cubicBezTo>
                  <a:lnTo>
                    <a:pt x="234138" y="246743"/>
                  </a:lnTo>
                  <a:cubicBezTo>
                    <a:pt x="219624" y="266095"/>
                    <a:pt x="206338" y="286433"/>
                    <a:pt x="190595" y="304800"/>
                  </a:cubicBezTo>
                  <a:cubicBezTo>
                    <a:pt x="177237" y="320385"/>
                    <a:pt x="158983" y="331640"/>
                    <a:pt x="147052" y="348343"/>
                  </a:cubicBezTo>
                  <a:cubicBezTo>
                    <a:pt x="134476" y="365949"/>
                    <a:pt x="133322" y="391101"/>
                    <a:pt x="118023" y="406400"/>
                  </a:cubicBezTo>
                  <a:cubicBezTo>
                    <a:pt x="107205" y="417218"/>
                    <a:pt x="87600" y="413043"/>
                    <a:pt x="74481" y="420914"/>
                  </a:cubicBezTo>
                  <a:cubicBezTo>
                    <a:pt x="62747" y="427955"/>
                    <a:pt x="26099" y="457200"/>
                    <a:pt x="16423" y="464457"/>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58" name="Freeform: Shape 57">
              <a:extLst>
                <a:ext uri="{FF2B5EF4-FFF2-40B4-BE49-F238E27FC236}">
                  <a16:creationId xmlns:a16="http://schemas.microsoft.com/office/drawing/2014/main" id="{6626CA03-34DD-6AF5-D923-CEE048D3DC5D}"/>
                </a:ext>
              </a:extLst>
            </p:cNvPr>
            <p:cNvSpPr/>
            <p:nvPr/>
          </p:nvSpPr>
          <p:spPr>
            <a:xfrm>
              <a:off x="10946814" y="3951100"/>
              <a:ext cx="527336" cy="1124857"/>
            </a:xfrm>
            <a:custGeom>
              <a:avLst/>
              <a:gdLst>
                <a:gd name="csX0" fmla="*/ 16423 w 843738"/>
                <a:gd name="csY0" fmla="*/ 464457 h 1799771"/>
                <a:gd name="csX1" fmla="*/ 16423 w 843738"/>
                <a:gd name="csY1" fmla="*/ 464457 h 1799771"/>
                <a:gd name="csX2" fmla="*/ 1909 w 843738"/>
                <a:gd name="csY2" fmla="*/ 595085 h 1799771"/>
                <a:gd name="csX3" fmla="*/ 59966 w 843738"/>
                <a:gd name="csY3" fmla="*/ 711200 h 1799771"/>
                <a:gd name="csX4" fmla="*/ 74481 w 843738"/>
                <a:gd name="csY4" fmla="*/ 754743 h 1799771"/>
                <a:gd name="csX5" fmla="*/ 59966 w 843738"/>
                <a:gd name="csY5" fmla="*/ 943428 h 1799771"/>
                <a:gd name="csX6" fmla="*/ 30938 w 843738"/>
                <a:gd name="csY6" fmla="*/ 986971 h 1799771"/>
                <a:gd name="csX7" fmla="*/ 16423 w 843738"/>
                <a:gd name="csY7" fmla="*/ 1045028 h 1799771"/>
                <a:gd name="csX8" fmla="*/ 30938 w 843738"/>
                <a:gd name="csY8" fmla="*/ 1262743 h 1799771"/>
                <a:gd name="csX9" fmla="*/ 74481 w 843738"/>
                <a:gd name="csY9" fmla="*/ 1291771 h 1799771"/>
                <a:gd name="csX10" fmla="*/ 103509 w 843738"/>
                <a:gd name="csY10" fmla="*/ 1335314 h 1799771"/>
                <a:gd name="csX11" fmla="*/ 147052 w 843738"/>
                <a:gd name="csY11" fmla="*/ 1364343 h 1799771"/>
                <a:gd name="csX12" fmla="*/ 190595 w 843738"/>
                <a:gd name="csY12" fmla="*/ 1407885 h 1799771"/>
                <a:gd name="csX13" fmla="*/ 248652 w 843738"/>
                <a:gd name="csY13" fmla="*/ 1422400 h 1799771"/>
                <a:gd name="csX14" fmla="*/ 292195 w 843738"/>
                <a:gd name="csY14" fmla="*/ 1436914 h 1799771"/>
                <a:gd name="csX15" fmla="*/ 379281 w 843738"/>
                <a:gd name="csY15" fmla="*/ 1494971 h 1799771"/>
                <a:gd name="csX16" fmla="*/ 422823 w 843738"/>
                <a:gd name="csY16" fmla="*/ 1582057 h 1799771"/>
                <a:gd name="csX17" fmla="*/ 451852 w 843738"/>
                <a:gd name="csY17" fmla="*/ 1625600 h 1799771"/>
                <a:gd name="csX18" fmla="*/ 466366 w 843738"/>
                <a:gd name="csY18" fmla="*/ 1669143 h 1799771"/>
                <a:gd name="csX19" fmla="*/ 596995 w 843738"/>
                <a:gd name="csY19" fmla="*/ 1770743 h 1799771"/>
                <a:gd name="csX20" fmla="*/ 655052 w 843738"/>
                <a:gd name="csY20" fmla="*/ 1799771 h 1799771"/>
                <a:gd name="csX21" fmla="*/ 756652 w 843738"/>
                <a:gd name="csY21" fmla="*/ 1785257 h 1799771"/>
                <a:gd name="csX22" fmla="*/ 800195 w 843738"/>
                <a:gd name="csY22" fmla="*/ 1727200 h 1799771"/>
                <a:gd name="csX23" fmla="*/ 843738 w 843738"/>
                <a:gd name="csY23" fmla="*/ 1625600 h 1799771"/>
                <a:gd name="csX24" fmla="*/ 814709 w 843738"/>
                <a:gd name="csY24" fmla="*/ 1291771 h 1799771"/>
                <a:gd name="csX25" fmla="*/ 800195 w 843738"/>
                <a:gd name="csY25" fmla="*/ 1219200 h 1799771"/>
                <a:gd name="csX26" fmla="*/ 771166 w 843738"/>
                <a:gd name="csY26" fmla="*/ 914400 h 1799771"/>
                <a:gd name="csX27" fmla="*/ 756652 w 843738"/>
                <a:gd name="csY27" fmla="*/ 783771 h 1799771"/>
                <a:gd name="csX28" fmla="*/ 713109 w 843738"/>
                <a:gd name="csY28" fmla="*/ 595085 h 1799771"/>
                <a:gd name="csX29" fmla="*/ 684081 w 843738"/>
                <a:gd name="csY29" fmla="*/ 493485 h 1799771"/>
                <a:gd name="csX30" fmla="*/ 655052 w 843738"/>
                <a:gd name="csY30" fmla="*/ 188685 h 1799771"/>
                <a:gd name="csX31" fmla="*/ 626023 w 843738"/>
                <a:gd name="csY31" fmla="*/ 43543 h 1799771"/>
                <a:gd name="csX32" fmla="*/ 538938 w 843738"/>
                <a:gd name="csY32" fmla="*/ 0 h 1799771"/>
                <a:gd name="csX33" fmla="*/ 466366 w 843738"/>
                <a:gd name="csY33" fmla="*/ 29028 h 1799771"/>
                <a:gd name="csX34" fmla="*/ 408309 w 843738"/>
                <a:gd name="csY34" fmla="*/ 43543 h 1799771"/>
                <a:gd name="csX35" fmla="*/ 393795 w 843738"/>
                <a:gd name="csY35" fmla="*/ 87085 h 1799771"/>
                <a:gd name="csX36" fmla="*/ 350252 w 843738"/>
                <a:gd name="csY36" fmla="*/ 116114 h 1799771"/>
                <a:gd name="csX37" fmla="*/ 234138 w 843738"/>
                <a:gd name="csY37" fmla="*/ 246743 h 1799771"/>
                <a:gd name="csX38" fmla="*/ 234138 w 843738"/>
                <a:gd name="csY38" fmla="*/ 246743 h 1799771"/>
                <a:gd name="csX39" fmla="*/ 190595 w 843738"/>
                <a:gd name="csY39" fmla="*/ 304800 h 1799771"/>
                <a:gd name="csX40" fmla="*/ 147052 w 843738"/>
                <a:gd name="csY40" fmla="*/ 348343 h 1799771"/>
                <a:gd name="csX41" fmla="*/ 118023 w 843738"/>
                <a:gd name="csY41" fmla="*/ 406400 h 1799771"/>
                <a:gd name="csX42" fmla="*/ 74481 w 843738"/>
                <a:gd name="csY42" fmla="*/ 420914 h 1799771"/>
                <a:gd name="csX43" fmla="*/ 16423 w 843738"/>
                <a:gd name="csY43" fmla="*/ 464457 h 1799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843738" h="1799771">
                  <a:moveTo>
                    <a:pt x="16423" y="464457"/>
                  </a:moveTo>
                  <a:lnTo>
                    <a:pt x="16423" y="464457"/>
                  </a:lnTo>
                  <a:cubicBezTo>
                    <a:pt x="11585" y="508000"/>
                    <a:pt x="-5705" y="551941"/>
                    <a:pt x="1909" y="595085"/>
                  </a:cubicBezTo>
                  <a:cubicBezTo>
                    <a:pt x="9429" y="637700"/>
                    <a:pt x="46281" y="670147"/>
                    <a:pt x="59966" y="711200"/>
                  </a:cubicBezTo>
                  <a:lnTo>
                    <a:pt x="74481" y="754743"/>
                  </a:lnTo>
                  <a:cubicBezTo>
                    <a:pt x="69643" y="817638"/>
                    <a:pt x="71591" y="881428"/>
                    <a:pt x="59966" y="943428"/>
                  </a:cubicBezTo>
                  <a:cubicBezTo>
                    <a:pt x="56751" y="960573"/>
                    <a:pt x="37810" y="970938"/>
                    <a:pt x="30938" y="986971"/>
                  </a:cubicBezTo>
                  <a:cubicBezTo>
                    <a:pt x="23080" y="1005306"/>
                    <a:pt x="21261" y="1025676"/>
                    <a:pt x="16423" y="1045028"/>
                  </a:cubicBezTo>
                  <a:cubicBezTo>
                    <a:pt x="21261" y="1117600"/>
                    <a:pt x="14279" y="1191944"/>
                    <a:pt x="30938" y="1262743"/>
                  </a:cubicBezTo>
                  <a:cubicBezTo>
                    <a:pt x="34933" y="1279723"/>
                    <a:pt x="62146" y="1279436"/>
                    <a:pt x="74481" y="1291771"/>
                  </a:cubicBezTo>
                  <a:cubicBezTo>
                    <a:pt x="86816" y="1304106"/>
                    <a:pt x="91174" y="1322979"/>
                    <a:pt x="103509" y="1335314"/>
                  </a:cubicBezTo>
                  <a:cubicBezTo>
                    <a:pt x="115844" y="1347649"/>
                    <a:pt x="133651" y="1353176"/>
                    <a:pt x="147052" y="1364343"/>
                  </a:cubicBezTo>
                  <a:cubicBezTo>
                    <a:pt x="162821" y="1377483"/>
                    <a:pt x="172773" y="1397701"/>
                    <a:pt x="190595" y="1407885"/>
                  </a:cubicBezTo>
                  <a:cubicBezTo>
                    <a:pt x="207915" y="1417782"/>
                    <a:pt x="229472" y="1416920"/>
                    <a:pt x="248652" y="1422400"/>
                  </a:cubicBezTo>
                  <a:cubicBezTo>
                    <a:pt x="263363" y="1426603"/>
                    <a:pt x="277681" y="1432076"/>
                    <a:pt x="292195" y="1436914"/>
                  </a:cubicBezTo>
                  <a:cubicBezTo>
                    <a:pt x="321224" y="1456266"/>
                    <a:pt x="359929" y="1465942"/>
                    <a:pt x="379281" y="1494971"/>
                  </a:cubicBezTo>
                  <a:cubicBezTo>
                    <a:pt x="462477" y="1619768"/>
                    <a:pt x="362727" y="1461865"/>
                    <a:pt x="422823" y="1582057"/>
                  </a:cubicBezTo>
                  <a:cubicBezTo>
                    <a:pt x="430624" y="1597659"/>
                    <a:pt x="442176" y="1611086"/>
                    <a:pt x="451852" y="1625600"/>
                  </a:cubicBezTo>
                  <a:cubicBezTo>
                    <a:pt x="456690" y="1640114"/>
                    <a:pt x="456973" y="1657066"/>
                    <a:pt x="466366" y="1669143"/>
                  </a:cubicBezTo>
                  <a:cubicBezTo>
                    <a:pt x="556224" y="1784675"/>
                    <a:pt x="517505" y="1736676"/>
                    <a:pt x="596995" y="1770743"/>
                  </a:cubicBezTo>
                  <a:cubicBezTo>
                    <a:pt x="616882" y="1779266"/>
                    <a:pt x="635700" y="1790095"/>
                    <a:pt x="655052" y="1799771"/>
                  </a:cubicBezTo>
                  <a:cubicBezTo>
                    <a:pt x="688919" y="1794933"/>
                    <a:pt x="726053" y="1800556"/>
                    <a:pt x="756652" y="1785257"/>
                  </a:cubicBezTo>
                  <a:cubicBezTo>
                    <a:pt x="778289" y="1774439"/>
                    <a:pt x="787374" y="1747713"/>
                    <a:pt x="800195" y="1727200"/>
                  </a:cubicBezTo>
                  <a:cubicBezTo>
                    <a:pt x="825815" y="1686208"/>
                    <a:pt x="829629" y="1667925"/>
                    <a:pt x="843738" y="1625600"/>
                  </a:cubicBezTo>
                  <a:cubicBezTo>
                    <a:pt x="835851" y="1515192"/>
                    <a:pt x="830431" y="1401830"/>
                    <a:pt x="814709" y="1291771"/>
                  </a:cubicBezTo>
                  <a:cubicBezTo>
                    <a:pt x="811220" y="1267350"/>
                    <a:pt x="805033" y="1243390"/>
                    <a:pt x="800195" y="1219200"/>
                  </a:cubicBezTo>
                  <a:cubicBezTo>
                    <a:pt x="775263" y="870147"/>
                    <a:pt x="799305" y="1139512"/>
                    <a:pt x="771166" y="914400"/>
                  </a:cubicBezTo>
                  <a:cubicBezTo>
                    <a:pt x="765732" y="870927"/>
                    <a:pt x="762848" y="827142"/>
                    <a:pt x="756652" y="783771"/>
                  </a:cubicBezTo>
                  <a:cubicBezTo>
                    <a:pt x="750895" y="743470"/>
                    <a:pt x="721306" y="619675"/>
                    <a:pt x="713109" y="595085"/>
                  </a:cubicBezTo>
                  <a:cubicBezTo>
                    <a:pt x="692287" y="532618"/>
                    <a:pt x="702305" y="566385"/>
                    <a:pt x="684081" y="493485"/>
                  </a:cubicBezTo>
                  <a:cubicBezTo>
                    <a:pt x="672596" y="344192"/>
                    <a:pt x="673666" y="318987"/>
                    <a:pt x="655052" y="188685"/>
                  </a:cubicBezTo>
                  <a:cubicBezTo>
                    <a:pt x="655012" y="188407"/>
                    <a:pt x="635642" y="57971"/>
                    <a:pt x="626023" y="43543"/>
                  </a:cubicBezTo>
                  <a:cubicBezTo>
                    <a:pt x="609944" y="19425"/>
                    <a:pt x="563778" y="8280"/>
                    <a:pt x="538938" y="0"/>
                  </a:cubicBezTo>
                  <a:cubicBezTo>
                    <a:pt x="514747" y="9676"/>
                    <a:pt x="491083" y="20789"/>
                    <a:pt x="466366" y="29028"/>
                  </a:cubicBezTo>
                  <a:cubicBezTo>
                    <a:pt x="447442" y="35336"/>
                    <a:pt x="423886" y="31082"/>
                    <a:pt x="408309" y="43543"/>
                  </a:cubicBezTo>
                  <a:cubicBezTo>
                    <a:pt x="396362" y="53100"/>
                    <a:pt x="403352" y="75138"/>
                    <a:pt x="393795" y="87085"/>
                  </a:cubicBezTo>
                  <a:cubicBezTo>
                    <a:pt x="382898" y="100707"/>
                    <a:pt x="364766" y="106438"/>
                    <a:pt x="350252" y="116114"/>
                  </a:cubicBezTo>
                  <a:cubicBezTo>
                    <a:pt x="298451" y="193815"/>
                    <a:pt x="333558" y="147322"/>
                    <a:pt x="234138" y="246743"/>
                  </a:cubicBezTo>
                  <a:lnTo>
                    <a:pt x="234138" y="246743"/>
                  </a:lnTo>
                  <a:cubicBezTo>
                    <a:pt x="219624" y="266095"/>
                    <a:pt x="206338" y="286433"/>
                    <a:pt x="190595" y="304800"/>
                  </a:cubicBezTo>
                  <a:cubicBezTo>
                    <a:pt x="177237" y="320385"/>
                    <a:pt x="158983" y="331640"/>
                    <a:pt x="147052" y="348343"/>
                  </a:cubicBezTo>
                  <a:cubicBezTo>
                    <a:pt x="134476" y="365949"/>
                    <a:pt x="133322" y="391101"/>
                    <a:pt x="118023" y="406400"/>
                  </a:cubicBezTo>
                  <a:cubicBezTo>
                    <a:pt x="107205" y="417218"/>
                    <a:pt x="87600" y="413043"/>
                    <a:pt x="74481" y="420914"/>
                  </a:cubicBezTo>
                  <a:cubicBezTo>
                    <a:pt x="62747" y="427955"/>
                    <a:pt x="26099" y="457200"/>
                    <a:pt x="16423" y="464457"/>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59" name="Freeform: Shape 58">
              <a:extLst>
                <a:ext uri="{FF2B5EF4-FFF2-40B4-BE49-F238E27FC236}">
                  <a16:creationId xmlns:a16="http://schemas.microsoft.com/office/drawing/2014/main" id="{55819483-A77C-0EFF-D8A9-46295114123B}"/>
                </a:ext>
              </a:extLst>
            </p:cNvPr>
            <p:cNvSpPr/>
            <p:nvPr/>
          </p:nvSpPr>
          <p:spPr>
            <a:xfrm>
              <a:off x="8255001" y="1814286"/>
              <a:ext cx="586929" cy="980201"/>
            </a:xfrm>
            <a:custGeom>
              <a:avLst/>
              <a:gdLst>
                <a:gd name="csX0" fmla="*/ 928914 w 939087"/>
                <a:gd name="csY0" fmla="*/ 0 h 1568322"/>
                <a:gd name="csX1" fmla="*/ 928914 w 939087"/>
                <a:gd name="csY1" fmla="*/ 0 h 1568322"/>
                <a:gd name="csX2" fmla="*/ 769257 w 939087"/>
                <a:gd name="csY2" fmla="*/ 14514 h 1568322"/>
                <a:gd name="csX3" fmla="*/ 711200 w 939087"/>
                <a:gd name="csY3" fmla="*/ 29029 h 1568322"/>
                <a:gd name="csX4" fmla="*/ 493486 w 939087"/>
                <a:gd name="csY4" fmla="*/ 58057 h 1568322"/>
                <a:gd name="csX5" fmla="*/ 464457 w 939087"/>
                <a:gd name="csY5" fmla="*/ 145143 h 1568322"/>
                <a:gd name="csX6" fmla="*/ 449943 w 939087"/>
                <a:gd name="csY6" fmla="*/ 290286 h 1568322"/>
                <a:gd name="csX7" fmla="*/ 406400 w 939087"/>
                <a:gd name="csY7" fmla="*/ 391886 h 1568322"/>
                <a:gd name="csX8" fmla="*/ 362857 w 939087"/>
                <a:gd name="csY8" fmla="*/ 435429 h 1568322"/>
                <a:gd name="csX9" fmla="*/ 304800 w 939087"/>
                <a:gd name="csY9" fmla="*/ 537029 h 1568322"/>
                <a:gd name="csX10" fmla="*/ 275771 w 939087"/>
                <a:gd name="csY10" fmla="*/ 595086 h 1568322"/>
                <a:gd name="csX11" fmla="*/ 203200 w 939087"/>
                <a:gd name="csY11" fmla="*/ 696686 h 1568322"/>
                <a:gd name="csX12" fmla="*/ 174171 w 939087"/>
                <a:gd name="csY12" fmla="*/ 754743 h 1568322"/>
                <a:gd name="csX13" fmla="*/ 159657 w 939087"/>
                <a:gd name="csY13" fmla="*/ 798286 h 1568322"/>
                <a:gd name="csX14" fmla="*/ 43543 w 939087"/>
                <a:gd name="csY14" fmla="*/ 986972 h 1568322"/>
                <a:gd name="csX15" fmla="*/ 14514 w 939087"/>
                <a:gd name="csY15" fmla="*/ 1117600 h 1568322"/>
                <a:gd name="csX16" fmla="*/ 0 w 939087"/>
                <a:gd name="csY16" fmla="*/ 1161143 h 1568322"/>
                <a:gd name="csX17" fmla="*/ 29029 w 939087"/>
                <a:gd name="csY17" fmla="*/ 1378857 h 1568322"/>
                <a:gd name="csX18" fmla="*/ 159657 w 939087"/>
                <a:gd name="csY18" fmla="*/ 1480457 h 1568322"/>
                <a:gd name="csX19" fmla="*/ 203200 w 939087"/>
                <a:gd name="csY19" fmla="*/ 1509486 h 1568322"/>
                <a:gd name="csX20" fmla="*/ 232229 w 939087"/>
                <a:gd name="csY20" fmla="*/ 1553029 h 1568322"/>
                <a:gd name="csX21" fmla="*/ 406400 w 939087"/>
                <a:gd name="csY21" fmla="*/ 1553029 h 1568322"/>
                <a:gd name="csX22" fmla="*/ 449943 w 939087"/>
                <a:gd name="csY22" fmla="*/ 1538514 h 1568322"/>
                <a:gd name="csX23" fmla="*/ 566057 w 939087"/>
                <a:gd name="csY23" fmla="*/ 1451429 h 1568322"/>
                <a:gd name="csX24" fmla="*/ 638629 w 939087"/>
                <a:gd name="csY24" fmla="*/ 1349829 h 1568322"/>
                <a:gd name="csX25" fmla="*/ 740229 w 939087"/>
                <a:gd name="csY25" fmla="*/ 1291772 h 1568322"/>
                <a:gd name="csX26" fmla="*/ 827314 w 939087"/>
                <a:gd name="csY26" fmla="*/ 1190172 h 1568322"/>
                <a:gd name="csX27" fmla="*/ 856343 w 939087"/>
                <a:gd name="csY27" fmla="*/ 1103086 h 1568322"/>
                <a:gd name="csX28" fmla="*/ 870857 w 939087"/>
                <a:gd name="csY28" fmla="*/ 1059543 h 1568322"/>
                <a:gd name="csX29" fmla="*/ 914400 w 939087"/>
                <a:gd name="csY29" fmla="*/ 899886 h 1568322"/>
                <a:gd name="csX30" fmla="*/ 928914 w 939087"/>
                <a:gd name="csY30" fmla="*/ 0 h 1568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39087" h="1568322">
                  <a:moveTo>
                    <a:pt x="928914" y="0"/>
                  </a:moveTo>
                  <a:lnTo>
                    <a:pt x="928914" y="0"/>
                  </a:lnTo>
                  <a:cubicBezTo>
                    <a:pt x="875695" y="4838"/>
                    <a:pt x="822227" y="7451"/>
                    <a:pt x="769257" y="14514"/>
                  </a:cubicBezTo>
                  <a:cubicBezTo>
                    <a:pt x="749484" y="17150"/>
                    <a:pt x="730904" y="25918"/>
                    <a:pt x="711200" y="29029"/>
                  </a:cubicBezTo>
                  <a:cubicBezTo>
                    <a:pt x="638882" y="40448"/>
                    <a:pt x="566057" y="48381"/>
                    <a:pt x="493486" y="58057"/>
                  </a:cubicBezTo>
                  <a:cubicBezTo>
                    <a:pt x="483810" y="87086"/>
                    <a:pt x="467502" y="114696"/>
                    <a:pt x="464457" y="145143"/>
                  </a:cubicBezTo>
                  <a:cubicBezTo>
                    <a:pt x="459619" y="193524"/>
                    <a:pt x="457336" y="242229"/>
                    <a:pt x="449943" y="290286"/>
                  </a:cubicBezTo>
                  <a:cubicBezTo>
                    <a:pt x="446227" y="314442"/>
                    <a:pt x="417325" y="376591"/>
                    <a:pt x="406400" y="391886"/>
                  </a:cubicBezTo>
                  <a:cubicBezTo>
                    <a:pt x="394469" y="408589"/>
                    <a:pt x="377371" y="420915"/>
                    <a:pt x="362857" y="435429"/>
                  </a:cubicBezTo>
                  <a:cubicBezTo>
                    <a:pt x="334343" y="520974"/>
                    <a:pt x="367564" y="436607"/>
                    <a:pt x="304800" y="537029"/>
                  </a:cubicBezTo>
                  <a:cubicBezTo>
                    <a:pt x="293333" y="555377"/>
                    <a:pt x="286506" y="576300"/>
                    <a:pt x="275771" y="595086"/>
                  </a:cubicBezTo>
                  <a:cubicBezTo>
                    <a:pt x="234824" y="666744"/>
                    <a:pt x="255131" y="613598"/>
                    <a:pt x="203200" y="696686"/>
                  </a:cubicBezTo>
                  <a:cubicBezTo>
                    <a:pt x="191733" y="715034"/>
                    <a:pt x="182694" y="734856"/>
                    <a:pt x="174171" y="754743"/>
                  </a:cubicBezTo>
                  <a:cubicBezTo>
                    <a:pt x="168144" y="768805"/>
                    <a:pt x="167087" y="784912"/>
                    <a:pt x="159657" y="798286"/>
                  </a:cubicBezTo>
                  <a:cubicBezTo>
                    <a:pt x="123788" y="862851"/>
                    <a:pt x="69836" y="916855"/>
                    <a:pt x="43543" y="986972"/>
                  </a:cubicBezTo>
                  <a:cubicBezTo>
                    <a:pt x="32371" y="1016765"/>
                    <a:pt x="21409" y="1090020"/>
                    <a:pt x="14514" y="1117600"/>
                  </a:cubicBezTo>
                  <a:cubicBezTo>
                    <a:pt x="10803" y="1132443"/>
                    <a:pt x="4838" y="1146629"/>
                    <a:pt x="0" y="1161143"/>
                  </a:cubicBezTo>
                  <a:cubicBezTo>
                    <a:pt x="9676" y="1233714"/>
                    <a:pt x="9434" y="1308314"/>
                    <a:pt x="29029" y="1378857"/>
                  </a:cubicBezTo>
                  <a:cubicBezTo>
                    <a:pt x="36781" y="1406764"/>
                    <a:pt x="158254" y="1479522"/>
                    <a:pt x="159657" y="1480457"/>
                  </a:cubicBezTo>
                  <a:lnTo>
                    <a:pt x="203200" y="1509486"/>
                  </a:lnTo>
                  <a:cubicBezTo>
                    <a:pt x="212876" y="1524000"/>
                    <a:pt x="218607" y="1542132"/>
                    <a:pt x="232229" y="1553029"/>
                  </a:cubicBezTo>
                  <a:cubicBezTo>
                    <a:pt x="273743" y="1586241"/>
                    <a:pt x="385392" y="1555363"/>
                    <a:pt x="406400" y="1553029"/>
                  </a:cubicBezTo>
                  <a:cubicBezTo>
                    <a:pt x="420914" y="1548191"/>
                    <a:pt x="436259" y="1545356"/>
                    <a:pt x="449943" y="1538514"/>
                  </a:cubicBezTo>
                  <a:cubicBezTo>
                    <a:pt x="491316" y="1517828"/>
                    <a:pt x="538073" y="1490606"/>
                    <a:pt x="566057" y="1451429"/>
                  </a:cubicBezTo>
                  <a:cubicBezTo>
                    <a:pt x="611854" y="1387314"/>
                    <a:pt x="572588" y="1397002"/>
                    <a:pt x="638629" y="1349829"/>
                  </a:cubicBezTo>
                  <a:cubicBezTo>
                    <a:pt x="737989" y="1278857"/>
                    <a:pt x="657963" y="1360327"/>
                    <a:pt x="740229" y="1291772"/>
                  </a:cubicBezTo>
                  <a:cubicBezTo>
                    <a:pt x="780657" y="1258082"/>
                    <a:pt x="795283" y="1232879"/>
                    <a:pt x="827314" y="1190172"/>
                  </a:cubicBezTo>
                  <a:lnTo>
                    <a:pt x="856343" y="1103086"/>
                  </a:lnTo>
                  <a:cubicBezTo>
                    <a:pt x="861181" y="1088572"/>
                    <a:pt x="867146" y="1074386"/>
                    <a:pt x="870857" y="1059543"/>
                  </a:cubicBezTo>
                  <a:cubicBezTo>
                    <a:pt x="903597" y="928586"/>
                    <a:pt x="887270" y="981278"/>
                    <a:pt x="914400" y="899886"/>
                  </a:cubicBezTo>
                  <a:cubicBezTo>
                    <a:pt x="961318" y="524532"/>
                    <a:pt x="926495" y="149981"/>
                    <a:pt x="928914" y="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60" name="Freeform: Shape 59">
              <a:extLst>
                <a:ext uri="{FF2B5EF4-FFF2-40B4-BE49-F238E27FC236}">
                  <a16:creationId xmlns:a16="http://schemas.microsoft.com/office/drawing/2014/main" id="{28990B12-E137-1476-DBE9-E419CB8756C7}"/>
                </a:ext>
              </a:extLst>
            </p:cNvPr>
            <p:cNvSpPr/>
            <p:nvPr/>
          </p:nvSpPr>
          <p:spPr>
            <a:xfrm>
              <a:off x="5675501" y="1818460"/>
              <a:ext cx="586929" cy="980201"/>
            </a:xfrm>
            <a:custGeom>
              <a:avLst/>
              <a:gdLst>
                <a:gd name="csX0" fmla="*/ 928914 w 939087"/>
                <a:gd name="csY0" fmla="*/ 0 h 1568322"/>
                <a:gd name="csX1" fmla="*/ 928914 w 939087"/>
                <a:gd name="csY1" fmla="*/ 0 h 1568322"/>
                <a:gd name="csX2" fmla="*/ 769257 w 939087"/>
                <a:gd name="csY2" fmla="*/ 14514 h 1568322"/>
                <a:gd name="csX3" fmla="*/ 711200 w 939087"/>
                <a:gd name="csY3" fmla="*/ 29029 h 1568322"/>
                <a:gd name="csX4" fmla="*/ 493486 w 939087"/>
                <a:gd name="csY4" fmla="*/ 58057 h 1568322"/>
                <a:gd name="csX5" fmla="*/ 464457 w 939087"/>
                <a:gd name="csY5" fmla="*/ 145143 h 1568322"/>
                <a:gd name="csX6" fmla="*/ 449943 w 939087"/>
                <a:gd name="csY6" fmla="*/ 290286 h 1568322"/>
                <a:gd name="csX7" fmla="*/ 406400 w 939087"/>
                <a:gd name="csY7" fmla="*/ 391886 h 1568322"/>
                <a:gd name="csX8" fmla="*/ 362857 w 939087"/>
                <a:gd name="csY8" fmla="*/ 435429 h 1568322"/>
                <a:gd name="csX9" fmla="*/ 304800 w 939087"/>
                <a:gd name="csY9" fmla="*/ 537029 h 1568322"/>
                <a:gd name="csX10" fmla="*/ 275771 w 939087"/>
                <a:gd name="csY10" fmla="*/ 595086 h 1568322"/>
                <a:gd name="csX11" fmla="*/ 203200 w 939087"/>
                <a:gd name="csY11" fmla="*/ 696686 h 1568322"/>
                <a:gd name="csX12" fmla="*/ 174171 w 939087"/>
                <a:gd name="csY12" fmla="*/ 754743 h 1568322"/>
                <a:gd name="csX13" fmla="*/ 159657 w 939087"/>
                <a:gd name="csY13" fmla="*/ 798286 h 1568322"/>
                <a:gd name="csX14" fmla="*/ 43543 w 939087"/>
                <a:gd name="csY14" fmla="*/ 986972 h 1568322"/>
                <a:gd name="csX15" fmla="*/ 14514 w 939087"/>
                <a:gd name="csY15" fmla="*/ 1117600 h 1568322"/>
                <a:gd name="csX16" fmla="*/ 0 w 939087"/>
                <a:gd name="csY16" fmla="*/ 1161143 h 1568322"/>
                <a:gd name="csX17" fmla="*/ 29029 w 939087"/>
                <a:gd name="csY17" fmla="*/ 1378857 h 1568322"/>
                <a:gd name="csX18" fmla="*/ 159657 w 939087"/>
                <a:gd name="csY18" fmla="*/ 1480457 h 1568322"/>
                <a:gd name="csX19" fmla="*/ 203200 w 939087"/>
                <a:gd name="csY19" fmla="*/ 1509486 h 1568322"/>
                <a:gd name="csX20" fmla="*/ 232229 w 939087"/>
                <a:gd name="csY20" fmla="*/ 1553029 h 1568322"/>
                <a:gd name="csX21" fmla="*/ 406400 w 939087"/>
                <a:gd name="csY21" fmla="*/ 1553029 h 1568322"/>
                <a:gd name="csX22" fmla="*/ 449943 w 939087"/>
                <a:gd name="csY22" fmla="*/ 1538514 h 1568322"/>
                <a:gd name="csX23" fmla="*/ 566057 w 939087"/>
                <a:gd name="csY23" fmla="*/ 1451429 h 1568322"/>
                <a:gd name="csX24" fmla="*/ 638629 w 939087"/>
                <a:gd name="csY24" fmla="*/ 1349829 h 1568322"/>
                <a:gd name="csX25" fmla="*/ 740229 w 939087"/>
                <a:gd name="csY25" fmla="*/ 1291772 h 1568322"/>
                <a:gd name="csX26" fmla="*/ 827314 w 939087"/>
                <a:gd name="csY26" fmla="*/ 1190172 h 1568322"/>
                <a:gd name="csX27" fmla="*/ 856343 w 939087"/>
                <a:gd name="csY27" fmla="*/ 1103086 h 1568322"/>
                <a:gd name="csX28" fmla="*/ 870857 w 939087"/>
                <a:gd name="csY28" fmla="*/ 1059543 h 1568322"/>
                <a:gd name="csX29" fmla="*/ 914400 w 939087"/>
                <a:gd name="csY29" fmla="*/ 899886 h 1568322"/>
                <a:gd name="csX30" fmla="*/ 928914 w 939087"/>
                <a:gd name="csY30" fmla="*/ 0 h 1568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39087" h="1568322">
                  <a:moveTo>
                    <a:pt x="928914" y="0"/>
                  </a:moveTo>
                  <a:lnTo>
                    <a:pt x="928914" y="0"/>
                  </a:lnTo>
                  <a:cubicBezTo>
                    <a:pt x="875695" y="4838"/>
                    <a:pt x="822227" y="7451"/>
                    <a:pt x="769257" y="14514"/>
                  </a:cubicBezTo>
                  <a:cubicBezTo>
                    <a:pt x="749484" y="17150"/>
                    <a:pt x="730904" y="25918"/>
                    <a:pt x="711200" y="29029"/>
                  </a:cubicBezTo>
                  <a:cubicBezTo>
                    <a:pt x="638882" y="40448"/>
                    <a:pt x="566057" y="48381"/>
                    <a:pt x="493486" y="58057"/>
                  </a:cubicBezTo>
                  <a:cubicBezTo>
                    <a:pt x="483810" y="87086"/>
                    <a:pt x="467502" y="114696"/>
                    <a:pt x="464457" y="145143"/>
                  </a:cubicBezTo>
                  <a:cubicBezTo>
                    <a:pt x="459619" y="193524"/>
                    <a:pt x="457336" y="242229"/>
                    <a:pt x="449943" y="290286"/>
                  </a:cubicBezTo>
                  <a:cubicBezTo>
                    <a:pt x="446227" y="314442"/>
                    <a:pt x="417325" y="376591"/>
                    <a:pt x="406400" y="391886"/>
                  </a:cubicBezTo>
                  <a:cubicBezTo>
                    <a:pt x="394469" y="408589"/>
                    <a:pt x="377371" y="420915"/>
                    <a:pt x="362857" y="435429"/>
                  </a:cubicBezTo>
                  <a:cubicBezTo>
                    <a:pt x="334343" y="520974"/>
                    <a:pt x="367564" y="436607"/>
                    <a:pt x="304800" y="537029"/>
                  </a:cubicBezTo>
                  <a:cubicBezTo>
                    <a:pt x="293333" y="555377"/>
                    <a:pt x="286506" y="576300"/>
                    <a:pt x="275771" y="595086"/>
                  </a:cubicBezTo>
                  <a:cubicBezTo>
                    <a:pt x="234824" y="666744"/>
                    <a:pt x="255131" y="613598"/>
                    <a:pt x="203200" y="696686"/>
                  </a:cubicBezTo>
                  <a:cubicBezTo>
                    <a:pt x="191733" y="715034"/>
                    <a:pt x="182694" y="734856"/>
                    <a:pt x="174171" y="754743"/>
                  </a:cubicBezTo>
                  <a:cubicBezTo>
                    <a:pt x="168144" y="768805"/>
                    <a:pt x="167087" y="784912"/>
                    <a:pt x="159657" y="798286"/>
                  </a:cubicBezTo>
                  <a:cubicBezTo>
                    <a:pt x="123788" y="862851"/>
                    <a:pt x="69836" y="916855"/>
                    <a:pt x="43543" y="986972"/>
                  </a:cubicBezTo>
                  <a:cubicBezTo>
                    <a:pt x="32371" y="1016765"/>
                    <a:pt x="21409" y="1090020"/>
                    <a:pt x="14514" y="1117600"/>
                  </a:cubicBezTo>
                  <a:cubicBezTo>
                    <a:pt x="10803" y="1132443"/>
                    <a:pt x="4838" y="1146629"/>
                    <a:pt x="0" y="1161143"/>
                  </a:cubicBezTo>
                  <a:cubicBezTo>
                    <a:pt x="9676" y="1233714"/>
                    <a:pt x="9434" y="1308314"/>
                    <a:pt x="29029" y="1378857"/>
                  </a:cubicBezTo>
                  <a:cubicBezTo>
                    <a:pt x="36781" y="1406764"/>
                    <a:pt x="158254" y="1479522"/>
                    <a:pt x="159657" y="1480457"/>
                  </a:cubicBezTo>
                  <a:lnTo>
                    <a:pt x="203200" y="1509486"/>
                  </a:lnTo>
                  <a:cubicBezTo>
                    <a:pt x="212876" y="1524000"/>
                    <a:pt x="218607" y="1542132"/>
                    <a:pt x="232229" y="1553029"/>
                  </a:cubicBezTo>
                  <a:cubicBezTo>
                    <a:pt x="273743" y="1586241"/>
                    <a:pt x="385392" y="1555363"/>
                    <a:pt x="406400" y="1553029"/>
                  </a:cubicBezTo>
                  <a:cubicBezTo>
                    <a:pt x="420914" y="1548191"/>
                    <a:pt x="436259" y="1545356"/>
                    <a:pt x="449943" y="1538514"/>
                  </a:cubicBezTo>
                  <a:cubicBezTo>
                    <a:pt x="491316" y="1517828"/>
                    <a:pt x="538073" y="1490606"/>
                    <a:pt x="566057" y="1451429"/>
                  </a:cubicBezTo>
                  <a:cubicBezTo>
                    <a:pt x="611854" y="1387314"/>
                    <a:pt x="572588" y="1397002"/>
                    <a:pt x="638629" y="1349829"/>
                  </a:cubicBezTo>
                  <a:cubicBezTo>
                    <a:pt x="737989" y="1278857"/>
                    <a:pt x="657963" y="1360327"/>
                    <a:pt x="740229" y="1291772"/>
                  </a:cubicBezTo>
                  <a:cubicBezTo>
                    <a:pt x="780657" y="1258082"/>
                    <a:pt x="795283" y="1232879"/>
                    <a:pt x="827314" y="1190172"/>
                  </a:cubicBezTo>
                  <a:lnTo>
                    <a:pt x="856343" y="1103086"/>
                  </a:lnTo>
                  <a:cubicBezTo>
                    <a:pt x="861181" y="1088572"/>
                    <a:pt x="867146" y="1074386"/>
                    <a:pt x="870857" y="1059543"/>
                  </a:cubicBezTo>
                  <a:cubicBezTo>
                    <a:pt x="903597" y="928586"/>
                    <a:pt x="887270" y="981278"/>
                    <a:pt x="914400" y="899886"/>
                  </a:cubicBezTo>
                  <a:cubicBezTo>
                    <a:pt x="961318" y="524532"/>
                    <a:pt x="926495" y="149981"/>
                    <a:pt x="928914" y="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61" name="Freeform: Shape 60">
              <a:extLst>
                <a:ext uri="{FF2B5EF4-FFF2-40B4-BE49-F238E27FC236}">
                  <a16:creationId xmlns:a16="http://schemas.microsoft.com/office/drawing/2014/main" id="{1893C8F1-9B02-27FC-38C3-5A84B1B825A2}"/>
                </a:ext>
              </a:extLst>
            </p:cNvPr>
            <p:cNvSpPr/>
            <p:nvPr/>
          </p:nvSpPr>
          <p:spPr>
            <a:xfrm>
              <a:off x="10808506" y="1813837"/>
              <a:ext cx="586929" cy="980201"/>
            </a:xfrm>
            <a:custGeom>
              <a:avLst/>
              <a:gdLst>
                <a:gd name="csX0" fmla="*/ 928914 w 939087"/>
                <a:gd name="csY0" fmla="*/ 0 h 1568322"/>
                <a:gd name="csX1" fmla="*/ 928914 w 939087"/>
                <a:gd name="csY1" fmla="*/ 0 h 1568322"/>
                <a:gd name="csX2" fmla="*/ 769257 w 939087"/>
                <a:gd name="csY2" fmla="*/ 14514 h 1568322"/>
                <a:gd name="csX3" fmla="*/ 711200 w 939087"/>
                <a:gd name="csY3" fmla="*/ 29029 h 1568322"/>
                <a:gd name="csX4" fmla="*/ 493486 w 939087"/>
                <a:gd name="csY4" fmla="*/ 58057 h 1568322"/>
                <a:gd name="csX5" fmla="*/ 464457 w 939087"/>
                <a:gd name="csY5" fmla="*/ 145143 h 1568322"/>
                <a:gd name="csX6" fmla="*/ 449943 w 939087"/>
                <a:gd name="csY6" fmla="*/ 290286 h 1568322"/>
                <a:gd name="csX7" fmla="*/ 406400 w 939087"/>
                <a:gd name="csY7" fmla="*/ 391886 h 1568322"/>
                <a:gd name="csX8" fmla="*/ 362857 w 939087"/>
                <a:gd name="csY8" fmla="*/ 435429 h 1568322"/>
                <a:gd name="csX9" fmla="*/ 304800 w 939087"/>
                <a:gd name="csY9" fmla="*/ 537029 h 1568322"/>
                <a:gd name="csX10" fmla="*/ 275771 w 939087"/>
                <a:gd name="csY10" fmla="*/ 595086 h 1568322"/>
                <a:gd name="csX11" fmla="*/ 203200 w 939087"/>
                <a:gd name="csY11" fmla="*/ 696686 h 1568322"/>
                <a:gd name="csX12" fmla="*/ 174171 w 939087"/>
                <a:gd name="csY12" fmla="*/ 754743 h 1568322"/>
                <a:gd name="csX13" fmla="*/ 159657 w 939087"/>
                <a:gd name="csY13" fmla="*/ 798286 h 1568322"/>
                <a:gd name="csX14" fmla="*/ 43543 w 939087"/>
                <a:gd name="csY14" fmla="*/ 986972 h 1568322"/>
                <a:gd name="csX15" fmla="*/ 14514 w 939087"/>
                <a:gd name="csY15" fmla="*/ 1117600 h 1568322"/>
                <a:gd name="csX16" fmla="*/ 0 w 939087"/>
                <a:gd name="csY16" fmla="*/ 1161143 h 1568322"/>
                <a:gd name="csX17" fmla="*/ 29029 w 939087"/>
                <a:gd name="csY17" fmla="*/ 1378857 h 1568322"/>
                <a:gd name="csX18" fmla="*/ 159657 w 939087"/>
                <a:gd name="csY18" fmla="*/ 1480457 h 1568322"/>
                <a:gd name="csX19" fmla="*/ 203200 w 939087"/>
                <a:gd name="csY19" fmla="*/ 1509486 h 1568322"/>
                <a:gd name="csX20" fmla="*/ 232229 w 939087"/>
                <a:gd name="csY20" fmla="*/ 1553029 h 1568322"/>
                <a:gd name="csX21" fmla="*/ 406400 w 939087"/>
                <a:gd name="csY21" fmla="*/ 1553029 h 1568322"/>
                <a:gd name="csX22" fmla="*/ 449943 w 939087"/>
                <a:gd name="csY22" fmla="*/ 1538514 h 1568322"/>
                <a:gd name="csX23" fmla="*/ 566057 w 939087"/>
                <a:gd name="csY23" fmla="*/ 1451429 h 1568322"/>
                <a:gd name="csX24" fmla="*/ 638629 w 939087"/>
                <a:gd name="csY24" fmla="*/ 1349829 h 1568322"/>
                <a:gd name="csX25" fmla="*/ 740229 w 939087"/>
                <a:gd name="csY25" fmla="*/ 1291772 h 1568322"/>
                <a:gd name="csX26" fmla="*/ 827314 w 939087"/>
                <a:gd name="csY26" fmla="*/ 1190172 h 1568322"/>
                <a:gd name="csX27" fmla="*/ 856343 w 939087"/>
                <a:gd name="csY27" fmla="*/ 1103086 h 1568322"/>
                <a:gd name="csX28" fmla="*/ 870857 w 939087"/>
                <a:gd name="csY28" fmla="*/ 1059543 h 1568322"/>
                <a:gd name="csX29" fmla="*/ 914400 w 939087"/>
                <a:gd name="csY29" fmla="*/ 899886 h 1568322"/>
                <a:gd name="csX30" fmla="*/ 928914 w 939087"/>
                <a:gd name="csY30" fmla="*/ 0 h 1568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39087" h="1568322">
                  <a:moveTo>
                    <a:pt x="928914" y="0"/>
                  </a:moveTo>
                  <a:lnTo>
                    <a:pt x="928914" y="0"/>
                  </a:lnTo>
                  <a:cubicBezTo>
                    <a:pt x="875695" y="4838"/>
                    <a:pt x="822227" y="7451"/>
                    <a:pt x="769257" y="14514"/>
                  </a:cubicBezTo>
                  <a:cubicBezTo>
                    <a:pt x="749484" y="17150"/>
                    <a:pt x="730904" y="25918"/>
                    <a:pt x="711200" y="29029"/>
                  </a:cubicBezTo>
                  <a:cubicBezTo>
                    <a:pt x="638882" y="40448"/>
                    <a:pt x="566057" y="48381"/>
                    <a:pt x="493486" y="58057"/>
                  </a:cubicBezTo>
                  <a:cubicBezTo>
                    <a:pt x="483810" y="87086"/>
                    <a:pt x="467502" y="114696"/>
                    <a:pt x="464457" y="145143"/>
                  </a:cubicBezTo>
                  <a:cubicBezTo>
                    <a:pt x="459619" y="193524"/>
                    <a:pt x="457336" y="242229"/>
                    <a:pt x="449943" y="290286"/>
                  </a:cubicBezTo>
                  <a:cubicBezTo>
                    <a:pt x="446227" y="314442"/>
                    <a:pt x="417325" y="376591"/>
                    <a:pt x="406400" y="391886"/>
                  </a:cubicBezTo>
                  <a:cubicBezTo>
                    <a:pt x="394469" y="408589"/>
                    <a:pt x="377371" y="420915"/>
                    <a:pt x="362857" y="435429"/>
                  </a:cubicBezTo>
                  <a:cubicBezTo>
                    <a:pt x="334343" y="520974"/>
                    <a:pt x="367564" y="436607"/>
                    <a:pt x="304800" y="537029"/>
                  </a:cubicBezTo>
                  <a:cubicBezTo>
                    <a:pt x="293333" y="555377"/>
                    <a:pt x="286506" y="576300"/>
                    <a:pt x="275771" y="595086"/>
                  </a:cubicBezTo>
                  <a:cubicBezTo>
                    <a:pt x="234824" y="666744"/>
                    <a:pt x="255131" y="613598"/>
                    <a:pt x="203200" y="696686"/>
                  </a:cubicBezTo>
                  <a:cubicBezTo>
                    <a:pt x="191733" y="715034"/>
                    <a:pt x="182694" y="734856"/>
                    <a:pt x="174171" y="754743"/>
                  </a:cubicBezTo>
                  <a:cubicBezTo>
                    <a:pt x="168144" y="768805"/>
                    <a:pt x="167087" y="784912"/>
                    <a:pt x="159657" y="798286"/>
                  </a:cubicBezTo>
                  <a:cubicBezTo>
                    <a:pt x="123788" y="862851"/>
                    <a:pt x="69836" y="916855"/>
                    <a:pt x="43543" y="986972"/>
                  </a:cubicBezTo>
                  <a:cubicBezTo>
                    <a:pt x="32371" y="1016765"/>
                    <a:pt x="21409" y="1090020"/>
                    <a:pt x="14514" y="1117600"/>
                  </a:cubicBezTo>
                  <a:cubicBezTo>
                    <a:pt x="10803" y="1132443"/>
                    <a:pt x="4838" y="1146629"/>
                    <a:pt x="0" y="1161143"/>
                  </a:cubicBezTo>
                  <a:cubicBezTo>
                    <a:pt x="9676" y="1233714"/>
                    <a:pt x="9434" y="1308314"/>
                    <a:pt x="29029" y="1378857"/>
                  </a:cubicBezTo>
                  <a:cubicBezTo>
                    <a:pt x="36781" y="1406764"/>
                    <a:pt x="158254" y="1479522"/>
                    <a:pt x="159657" y="1480457"/>
                  </a:cubicBezTo>
                  <a:lnTo>
                    <a:pt x="203200" y="1509486"/>
                  </a:lnTo>
                  <a:cubicBezTo>
                    <a:pt x="212876" y="1524000"/>
                    <a:pt x="218607" y="1542132"/>
                    <a:pt x="232229" y="1553029"/>
                  </a:cubicBezTo>
                  <a:cubicBezTo>
                    <a:pt x="273743" y="1586241"/>
                    <a:pt x="385392" y="1555363"/>
                    <a:pt x="406400" y="1553029"/>
                  </a:cubicBezTo>
                  <a:cubicBezTo>
                    <a:pt x="420914" y="1548191"/>
                    <a:pt x="436259" y="1545356"/>
                    <a:pt x="449943" y="1538514"/>
                  </a:cubicBezTo>
                  <a:cubicBezTo>
                    <a:pt x="491316" y="1517828"/>
                    <a:pt x="538073" y="1490606"/>
                    <a:pt x="566057" y="1451429"/>
                  </a:cubicBezTo>
                  <a:cubicBezTo>
                    <a:pt x="611854" y="1387314"/>
                    <a:pt x="572588" y="1397002"/>
                    <a:pt x="638629" y="1349829"/>
                  </a:cubicBezTo>
                  <a:cubicBezTo>
                    <a:pt x="737989" y="1278857"/>
                    <a:pt x="657963" y="1360327"/>
                    <a:pt x="740229" y="1291772"/>
                  </a:cubicBezTo>
                  <a:cubicBezTo>
                    <a:pt x="780657" y="1258082"/>
                    <a:pt x="795283" y="1232879"/>
                    <a:pt x="827314" y="1190172"/>
                  </a:cubicBezTo>
                  <a:lnTo>
                    <a:pt x="856343" y="1103086"/>
                  </a:lnTo>
                  <a:cubicBezTo>
                    <a:pt x="861181" y="1088572"/>
                    <a:pt x="867146" y="1074386"/>
                    <a:pt x="870857" y="1059543"/>
                  </a:cubicBezTo>
                  <a:cubicBezTo>
                    <a:pt x="903597" y="928586"/>
                    <a:pt x="887270" y="981278"/>
                    <a:pt x="914400" y="899886"/>
                  </a:cubicBezTo>
                  <a:cubicBezTo>
                    <a:pt x="961318" y="524532"/>
                    <a:pt x="926495" y="149981"/>
                    <a:pt x="928914" y="0"/>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62" name="Freeform: Shape 61">
              <a:extLst>
                <a:ext uri="{FF2B5EF4-FFF2-40B4-BE49-F238E27FC236}">
                  <a16:creationId xmlns:a16="http://schemas.microsoft.com/office/drawing/2014/main" id="{9E758394-6319-9CBE-37F9-47D390F92459}"/>
                </a:ext>
              </a:extLst>
            </p:cNvPr>
            <p:cNvSpPr/>
            <p:nvPr/>
          </p:nvSpPr>
          <p:spPr>
            <a:xfrm>
              <a:off x="5741690" y="6585857"/>
              <a:ext cx="490382" cy="762000"/>
            </a:xfrm>
            <a:custGeom>
              <a:avLst/>
              <a:gdLst>
                <a:gd name="csX0" fmla="*/ 131468 w 784611"/>
                <a:gd name="csY0" fmla="*/ 667658 h 1219200"/>
                <a:gd name="csX1" fmla="*/ 131468 w 784611"/>
                <a:gd name="csY1" fmla="*/ 667658 h 1219200"/>
                <a:gd name="csX2" fmla="*/ 29868 w 784611"/>
                <a:gd name="csY2" fmla="*/ 595086 h 1219200"/>
                <a:gd name="csX3" fmla="*/ 840 w 784611"/>
                <a:gd name="csY3" fmla="*/ 537029 h 1219200"/>
                <a:gd name="csX4" fmla="*/ 15354 w 784611"/>
                <a:gd name="csY4" fmla="*/ 290286 h 1219200"/>
                <a:gd name="csX5" fmla="*/ 29868 w 784611"/>
                <a:gd name="csY5" fmla="*/ 232229 h 1219200"/>
                <a:gd name="csX6" fmla="*/ 73411 w 784611"/>
                <a:gd name="csY6" fmla="*/ 188686 h 1219200"/>
                <a:gd name="csX7" fmla="*/ 131468 w 784611"/>
                <a:gd name="csY7" fmla="*/ 72572 h 1219200"/>
                <a:gd name="csX8" fmla="*/ 160497 w 784611"/>
                <a:gd name="csY8" fmla="*/ 14515 h 1219200"/>
                <a:gd name="csX9" fmla="*/ 218554 w 784611"/>
                <a:gd name="csY9" fmla="*/ 0 h 1219200"/>
                <a:gd name="csX10" fmla="*/ 334668 w 784611"/>
                <a:gd name="csY10" fmla="*/ 14515 h 1219200"/>
                <a:gd name="csX11" fmla="*/ 378211 w 784611"/>
                <a:gd name="csY11" fmla="*/ 58058 h 1219200"/>
                <a:gd name="csX12" fmla="*/ 436268 w 784611"/>
                <a:gd name="csY12" fmla="*/ 101600 h 1219200"/>
                <a:gd name="csX13" fmla="*/ 465297 w 784611"/>
                <a:gd name="csY13" fmla="*/ 217715 h 1219200"/>
                <a:gd name="csX14" fmla="*/ 479811 w 784611"/>
                <a:gd name="csY14" fmla="*/ 319315 h 1219200"/>
                <a:gd name="csX15" fmla="*/ 610440 w 784611"/>
                <a:gd name="csY15" fmla="*/ 435429 h 1219200"/>
                <a:gd name="csX16" fmla="*/ 683011 w 784611"/>
                <a:gd name="csY16" fmla="*/ 522515 h 1219200"/>
                <a:gd name="csX17" fmla="*/ 697526 w 784611"/>
                <a:gd name="csY17" fmla="*/ 566058 h 1219200"/>
                <a:gd name="csX18" fmla="*/ 726554 w 784611"/>
                <a:gd name="csY18" fmla="*/ 638629 h 1219200"/>
                <a:gd name="csX19" fmla="*/ 755583 w 784611"/>
                <a:gd name="csY19" fmla="*/ 754743 h 1219200"/>
                <a:gd name="csX20" fmla="*/ 770097 w 784611"/>
                <a:gd name="csY20" fmla="*/ 914400 h 1219200"/>
                <a:gd name="csX21" fmla="*/ 784611 w 784611"/>
                <a:gd name="csY21" fmla="*/ 1001486 h 1219200"/>
                <a:gd name="csX22" fmla="*/ 770097 w 784611"/>
                <a:gd name="csY22" fmla="*/ 1103086 h 1219200"/>
                <a:gd name="csX23" fmla="*/ 712040 w 784611"/>
                <a:gd name="csY23" fmla="*/ 1219200 h 1219200"/>
                <a:gd name="csX24" fmla="*/ 624954 w 784611"/>
                <a:gd name="csY24" fmla="*/ 1190172 h 1219200"/>
                <a:gd name="csX25" fmla="*/ 537868 w 784611"/>
                <a:gd name="csY25" fmla="*/ 1117600 h 1219200"/>
                <a:gd name="csX26" fmla="*/ 479811 w 784611"/>
                <a:gd name="csY26" fmla="*/ 1088572 h 1219200"/>
                <a:gd name="csX27" fmla="*/ 450783 w 784611"/>
                <a:gd name="csY27" fmla="*/ 1045029 h 1219200"/>
                <a:gd name="csX28" fmla="*/ 349183 w 784611"/>
                <a:gd name="csY28" fmla="*/ 1016000 h 1219200"/>
                <a:gd name="csX29" fmla="*/ 262097 w 784611"/>
                <a:gd name="csY29" fmla="*/ 986972 h 1219200"/>
                <a:gd name="csX30" fmla="*/ 233068 w 784611"/>
                <a:gd name="csY30" fmla="*/ 943429 h 1219200"/>
                <a:gd name="csX31" fmla="*/ 189526 w 784611"/>
                <a:gd name="csY31" fmla="*/ 899886 h 1219200"/>
                <a:gd name="csX32" fmla="*/ 175011 w 784611"/>
                <a:gd name="csY32" fmla="*/ 856343 h 1219200"/>
                <a:gd name="csX33" fmla="*/ 160497 w 784611"/>
                <a:gd name="csY33" fmla="*/ 754743 h 1219200"/>
                <a:gd name="csX34" fmla="*/ 116954 w 784611"/>
                <a:gd name="csY34" fmla="*/ 696686 h 1219200"/>
                <a:gd name="csX35" fmla="*/ 131468 w 784611"/>
                <a:gd name="csY35" fmla="*/ 667658 h 121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4611" h="1219200">
                  <a:moveTo>
                    <a:pt x="131468" y="667658"/>
                  </a:moveTo>
                  <a:lnTo>
                    <a:pt x="131468" y="667658"/>
                  </a:lnTo>
                  <a:cubicBezTo>
                    <a:pt x="97601" y="643467"/>
                    <a:pt x="59297" y="624515"/>
                    <a:pt x="29868" y="595086"/>
                  </a:cubicBezTo>
                  <a:cubicBezTo>
                    <a:pt x="14569" y="579787"/>
                    <a:pt x="1869" y="558641"/>
                    <a:pt x="840" y="537029"/>
                  </a:cubicBezTo>
                  <a:cubicBezTo>
                    <a:pt x="-3079" y="454732"/>
                    <a:pt x="7543" y="372305"/>
                    <a:pt x="15354" y="290286"/>
                  </a:cubicBezTo>
                  <a:cubicBezTo>
                    <a:pt x="17245" y="270428"/>
                    <a:pt x="19971" y="249549"/>
                    <a:pt x="29868" y="232229"/>
                  </a:cubicBezTo>
                  <a:cubicBezTo>
                    <a:pt x="40052" y="214407"/>
                    <a:pt x="58897" y="203200"/>
                    <a:pt x="73411" y="188686"/>
                  </a:cubicBezTo>
                  <a:cubicBezTo>
                    <a:pt x="100096" y="55268"/>
                    <a:pt x="63706" y="167440"/>
                    <a:pt x="131468" y="72572"/>
                  </a:cubicBezTo>
                  <a:cubicBezTo>
                    <a:pt x="144044" y="54966"/>
                    <a:pt x="143875" y="28366"/>
                    <a:pt x="160497" y="14515"/>
                  </a:cubicBezTo>
                  <a:cubicBezTo>
                    <a:pt x="175821" y="1745"/>
                    <a:pt x="199202" y="4838"/>
                    <a:pt x="218554" y="0"/>
                  </a:cubicBezTo>
                  <a:cubicBezTo>
                    <a:pt x="257259" y="4838"/>
                    <a:pt x="298011" y="1185"/>
                    <a:pt x="334668" y="14515"/>
                  </a:cubicBezTo>
                  <a:cubicBezTo>
                    <a:pt x="353959" y="21530"/>
                    <a:pt x="362626" y="44700"/>
                    <a:pt x="378211" y="58058"/>
                  </a:cubicBezTo>
                  <a:cubicBezTo>
                    <a:pt x="396578" y="73801"/>
                    <a:pt x="416916" y="87086"/>
                    <a:pt x="436268" y="101600"/>
                  </a:cubicBezTo>
                  <a:cubicBezTo>
                    <a:pt x="454964" y="157686"/>
                    <a:pt x="453620" y="147653"/>
                    <a:pt x="465297" y="217715"/>
                  </a:cubicBezTo>
                  <a:cubicBezTo>
                    <a:pt x="470921" y="251460"/>
                    <a:pt x="463592" y="289194"/>
                    <a:pt x="479811" y="319315"/>
                  </a:cubicBezTo>
                  <a:cubicBezTo>
                    <a:pt x="525762" y="404652"/>
                    <a:pt x="555460" y="389612"/>
                    <a:pt x="610440" y="435429"/>
                  </a:cubicBezTo>
                  <a:cubicBezTo>
                    <a:pt x="637956" y="458359"/>
                    <a:pt x="666700" y="489893"/>
                    <a:pt x="683011" y="522515"/>
                  </a:cubicBezTo>
                  <a:cubicBezTo>
                    <a:pt x="689853" y="536199"/>
                    <a:pt x="692154" y="551733"/>
                    <a:pt x="697526" y="566058"/>
                  </a:cubicBezTo>
                  <a:cubicBezTo>
                    <a:pt x="706674" y="590453"/>
                    <a:pt x="718892" y="613727"/>
                    <a:pt x="726554" y="638629"/>
                  </a:cubicBezTo>
                  <a:cubicBezTo>
                    <a:pt x="738287" y="676761"/>
                    <a:pt x="755583" y="754743"/>
                    <a:pt x="755583" y="754743"/>
                  </a:cubicBezTo>
                  <a:cubicBezTo>
                    <a:pt x="760421" y="807962"/>
                    <a:pt x="763853" y="861328"/>
                    <a:pt x="770097" y="914400"/>
                  </a:cubicBezTo>
                  <a:cubicBezTo>
                    <a:pt x="773535" y="943627"/>
                    <a:pt x="784611" y="972057"/>
                    <a:pt x="784611" y="1001486"/>
                  </a:cubicBezTo>
                  <a:cubicBezTo>
                    <a:pt x="784611" y="1035696"/>
                    <a:pt x="775299" y="1069273"/>
                    <a:pt x="770097" y="1103086"/>
                  </a:cubicBezTo>
                  <a:cubicBezTo>
                    <a:pt x="754205" y="1206385"/>
                    <a:pt x="779187" y="1174437"/>
                    <a:pt x="712040" y="1219200"/>
                  </a:cubicBezTo>
                  <a:cubicBezTo>
                    <a:pt x="683011" y="1209524"/>
                    <a:pt x="652916" y="1202599"/>
                    <a:pt x="624954" y="1190172"/>
                  </a:cubicBezTo>
                  <a:cubicBezTo>
                    <a:pt x="563977" y="1163071"/>
                    <a:pt x="594164" y="1157811"/>
                    <a:pt x="537868" y="1117600"/>
                  </a:cubicBezTo>
                  <a:cubicBezTo>
                    <a:pt x="520262" y="1105024"/>
                    <a:pt x="499163" y="1098248"/>
                    <a:pt x="479811" y="1088572"/>
                  </a:cubicBezTo>
                  <a:cubicBezTo>
                    <a:pt x="470135" y="1074058"/>
                    <a:pt x="464404" y="1055926"/>
                    <a:pt x="450783" y="1045029"/>
                  </a:cubicBezTo>
                  <a:cubicBezTo>
                    <a:pt x="441030" y="1037226"/>
                    <a:pt x="353352" y="1017251"/>
                    <a:pt x="349183" y="1016000"/>
                  </a:cubicBezTo>
                  <a:cubicBezTo>
                    <a:pt x="319875" y="1007207"/>
                    <a:pt x="262097" y="986972"/>
                    <a:pt x="262097" y="986972"/>
                  </a:cubicBezTo>
                  <a:cubicBezTo>
                    <a:pt x="252421" y="972458"/>
                    <a:pt x="244235" y="956830"/>
                    <a:pt x="233068" y="943429"/>
                  </a:cubicBezTo>
                  <a:cubicBezTo>
                    <a:pt x="219928" y="927660"/>
                    <a:pt x="200912" y="916965"/>
                    <a:pt x="189526" y="899886"/>
                  </a:cubicBezTo>
                  <a:cubicBezTo>
                    <a:pt x="181039" y="887156"/>
                    <a:pt x="179849" y="870857"/>
                    <a:pt x="175011" y="856343"/>
                  </a:cubicBezTo>
                  <a:cubicBezTo>
                    <a:pt x="170173" y="822476"/>
                    <a:pt x="172188" y="786894"/>
                    <a:pt x="160497" y="754743"/>
                  </a:cubicBezTo>
                  <a:cubicBezTo>
                    <a:pt x="152230" y="732009"/>
                    <a:pt x="130373" y="716814"/>
                    <a:pt x="116954" y="696686"/>
                  </a:cubicBezTo>
                  <a:cubicBezTo>
                    <a:pt x="110953" y="687685"/>
                    <a:pt x="129049" y="672496"/>
                    <a:pt x="131468" y="667658"/>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73" name="Freeform: Shape 72">
              <a:extLst>
                <a:ext uri="{FF2B5EF4-FFF2-40B4-BE49-F238E27FC236}">
                  <a16:creationId xmlns:a16="http://schemas.microsoft.com/office/drawing/2014/main" id="{4FD3694B-517F-A371-2EEF-C69C93A88D08}"/>
                </a:ext>
              </a:extLst>
            </p:cNvPr>
            <p:cNvSpPr/>
            <p:nvPr/>
          </p:nvSpPr>
          <p:spPr>
            <a:xfrm>
              <a:off x="8429409" y="6614748"/>
              <a:ext cx="490382" cy="762000"/>
            </a:xfrm>
            <a:custGeom>
              <a:avLst/>
              <a:gdLst>
                <a:gd name="csX0" fmla="*/ 131468 w 784611"/>
                <a:gd name="csY0" fmla="*/ 667658 h 1219200"/>
                <a:gd name="csX1" fmla="*/ 131468 w 784611"/>
                <a:gd name="csY1" fmla="*/ 667658 h 1219200"/>
                <a:gd name="csX2" fmla="*/ 29868 w 784611"/>
                <a:gd name="csY2" fmla="*/ 595086 h 1219200"/>
                <a:gd name="csX3" fmla="*/ 840 w 784611"/>
                <a:gd name="csY3" fmla="*/ 537029 h 1219200"/>
                <a:gd name="csX4" fmla="*/ 15354 w 784611"/>
                <a:gd name="csY4" fmla="*/ 290286 h 1219200"/>
                <a:gd name="csX5" fmla="*/ 29868 w 784611"/>
                <a:gd name="csY5" fmla="*/ 232229 h 1219200"/>
                <a:gd name="csX6" fmla="*/ 73411 w 784611"/>
                <a:gd name="csY6" fmla="*/ 188686 h 1219200"/>
                <a:gd name="csX7" fmla="*/ 131468 w 784611"/>
                <a:gd name="csY7" fmla="*/ 72572 h 1219200"/>
                <a:gd name="csX8" fmla="*/ 160497 w 784611"/>
                <a:gd name="csY8" fmla="*/ 14515 h 1219200"/>
                <a:gd name="csX9" fmla="*/ 218554 w 784611"/>
                <a:gd name="csY9" fmla="*/ 0 h 1219200"/>
                <a:gd name="csX10" fmla="*/ 334668 w 784611"/>
                <a:gd name="csY10" fmla="*/ 14515 h 1219200"/>
                <a:gd name="csX11" fmla="*/ 378211 w 784611"/>
                <a:gd name="csY11" fmla="*/ 58058 h 1219200"/>
                <a:gd name="csX12" fmla="*/ 436268 w 784611"/>
                <a:gd name="csY12" fmla="*/ 101600 h 1219200"/>
                <a:gd name="csX13" fmla="*/ 465297 w 784611"/>
                <a:gd name="csY13" fmla="*/ 217715 h 1219200"/>
                <a:gd name="csX14" fmla="*/ 479811 w 784611"/>
                <a:gd name="csY14" fmla="*/ 319315 h 1219200"/>
                <a:gd name="csX15" fmla="*/ 610440 w 784611"/>
                <a:gd name="csY15" fmla="*/ 435429 h 1219200"/>
                <a:gd name="csX16" fmla="*/ 683011 w 784611"/>
                <a:gd name="csY16" fmla="*/ 522515 h 1219200"/>
                <a:gd name="csX17" fmla="*/ 697526 w 784611"/>
                <a:gd name="csY17" fmla="*/ 566058 h 1219200"/>
                <a:gd name="csX18" fmla="*/ 726554 w 784611"/>
                <a:gd name="csY18" fmla="*/ 638629 h 1219200"/>
                <a:gd name="csX19" fmla="*/ 755583 w 784611"/>
                <a:gd name="csY19" fmla="*/ 754743 h 1219200"/>
                <a:gd name="csX20" fmla="*/ 770097 w 784611"/>
                <a:gd name="csY20" fmla="*/ 914400 h 1219200"/>
                <a:gd name="csX21" fmla="*/ 784611 w 784611"/>
                <a:gd name="csY21" fmla="*/ 1001486 h 1219200"/>
                <a:gd name="csX22" fmla="*/ 770097 w 784611"/>
                <a:gd name="csY22" fmla="*/ 1103086 h 1219200"/>
                <a:gd name="csX23" fmla="*/ 712040 w 784611"/>
                <a:gd name="csY23" fmla="*/ 1219200 h 1219200"/>
                <a:gd name="csX24" fmla="*/ 624954 w 784611"/>
                <a:gd name="csY24" fmla="*/ 1190172 h 1219200"/>
                <a:gd name="csX25" fmla="*/ 537868 w 784611"/>
                <a:gd name="csY25" fmla="*/ 1117600 h 1219200"/>
                <a:gd name="csX26" fmla="*/ 479811 w 784611"/>
                <a:gd name="csY26" fmla="*/ 1088572 h 1219200"/>
                <a:gd name="csX27" fmla="*/ 450783 w 784611"/>
                <a:gd name="csY27" fmla="*/ 1045029 h 1219200"/>
                <a:gd name="csX28" fmla="*/ 349183 w 784611"/>
                <a:gd name="csY28" fmla="*/ 1016000 h 1219200"/>
                <a:gd name="csX29" fmla="*/ 262097 w 784611"/>
                <a:gd name="csY29" fmla="*/ 986972 h 1219200"/>
                <a:gd name="csX30" fmla="*/ 233068 w 784611"/>
                <a:gd name="csY30" fmla="*/ 943429 h 1219200"/>
                <a:gd name="csX31" fmla="*/ 189526 w 784611"/>
                <a:gd name="csY31" fmla="*/ 899886 h 1219200"/>
                <a:gd name="csX32" fmla="*/ 175011 w 784611"/>
                <a:gd name="csY32" fmla="*/ 856343 h 1219200"/>
                <a:gd name="csX33" fmla="*/ 160497 w 784611"/>
                <a:gd name="csY33" fmla="*/ 754743 h 1219200"/>
                <a:gd name="csX34" fmla="*/ 116954 w 784611"/>
                <a:gd name="csY34" fmla="*/ 696686 h 1219200"/>
                <a:gd name="csX35" fmla="*/ 131468 w 784611"/>
                <a:gd name="csY35" fmla="*/ 667658 h 121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4611" h="1219200">
                  <a:moveTo>
                    <a:pt x="131468" y="667658"/>
                  </a:moveTo>
                  <a:lnTo>
                    <a:pt x="131468" y="667658"/>
                  </a:lnTo>
                  <a:cubicBezTo>
                    <a:pt x="97601" y="643467"/>
                    <a:pt x="59297" y="624515"/>
                    <a:pt x="29868" y="595086"/>
                  </a:cubicBezTo>
                  <a:cubicBezTo>
                    <a:pt x="14569" y="579787"/>
                    <a:pt x="1869" y="558641"/>
                    <a:pt x="840" y="537029"/>
                  </a:cubicBezTo>
                  <a:cubicBezTo>
                    <a:pt x="-3079" y="454732"/>
                    <a:pt x="7543" y="372305"/>
                    <a:pt x="15354" y="290286"/>
                  </a:cubicBezTo>
                  <a:cubicBezTo>
                    <a:pt x="17245" y="270428"/>
                    <a:pt x="19971" y="249549"/>
                    <a:pt x="29868" y="232229"/>
                  </a:cubicBezTo>
                  <a:cubicBezTo>
                    <a:pt x="40052" y="214407"/>
                    <a:pt x="58897" y="203200"/>
                    <a:pt x="73411" y="188686"/>
                  </a:cubicBezTo>
                  <a:cubicBezTo>
                    <a:pt x="100096" y="55268"/>
                    <a:pt x="63706" y="167440"/>
                    <a:pt x="131468" y="72572"/>
                  </a:cubicBezTo>
                  <a:cubicBezTo>
                    <a:pt x="144044" y="54966"/>
                    <a:pt x="143875" y="28366"/>
                    <a:pt x="160497" y="14515"/>
                  </a:cubicBezTo>
                  <a:cubicBezTo>
                    <a:pt x="175821" y="1745"/>
                    <a:pt x="199202" y="4838"/>
                    <a:pt x="218554" y="0"/>
                  </a:cubicBezTo>
                  <a:cubicBezTo>
                    <a:pt x="257259" y="4838"/>
                    <a:pt x="298011" y="1185"/>
                    <a:pt x="334668" y="14515"/>
                  </a:cubicBezTo>
                  <a:cubicBezTo>
                    <a:pt x="353959" y="21530"/>
                    <a:pt x="362626" y="44700"/>
                    <a:pt x="378211" y="58058"/>
                  </a:cubicBezTo>
                  <a:cubicBezTo>
                    <a:pt x="396578" y="73801"/>
                    <a:pt x="416916" y="87086"/>
                    <a:pt x="436268" y="101600"/>
                  </a:cubicBezTo>
                  <a:cubicBezTo>
                    <a:pt x="454964" y="157686"/>
                    <a:pt x="453620" y="147653"/>
                    <a:pt x="465297" y="217715"/>
                  </a:cubicBezTo>
                  <a:cubicBezTo>
                    <a:pt x="470921" y="251460"/>
                    <a:pt x="463592" y="289194"/>
                    <a:pt x="479811" y="319315"/>
                  </a:cubicBezTo>
                  <a:cubicBezTo>
                    <a:pt x="525762" y="404652"/>
                    <a:pt x="555460" y="389612"/>
                    <a:pt x="610440" y="435429"/>
                  </a:cubicBezTo>
                  <a:cubicBezTo>
                    <a:pt x="637956" y="458359"/>
                    <a:pt x="666700" y="489893"/>
                    <a:pt x="683011" y="522515"/>
                  </a:cubicBezTo>
                  <a:cubicBezTo>
                    <a:pt x="689853" y="536199"/>
                    <a:pt x="692154" y="551733"/>
                    <a:pt x="697526" y="566058"/>
                  </a:cubicBezTo>
                  <a:cubicBezTo>
                    <a:pt x="706674" y="590453"/>
                    <a:pt x="718892" y="613727"/>
                    <a:pt x="726554" y="638629"/>
                  </a:cubicBezTo>
                  <a:cubicBezTo>
                    <a:pt x="738287" y="676761"/>
                    <a:pt x="755583" y="754743"/>
                    <a:pt x="755583" y="754743"/>
                  </a:cubicBezTo>
                  <a:cubicBezTo>
                    <a:pt x="760421" y="807962"/>
                    <a:pt x="763853" y="861328"/>
                    <a:pt x="770097" y="914400"/>
                  </a:cubicBezTo>
                  <a:cubicBezTo>
                    <a:pt x="773535" y="943627"/>
                    <a:pt x="784611" y="972057"/>
                    <a:pt x="784611" y="1001486"/>
                  </a:cubicBezTo>
                  <a:cubicBezTo>
                    <a:pt x="784611" y="1035696"/>
                    <a:pt x="775299" y="1069273"/>
                    <a:pt x="770097" y="1103086"/>
                  </a:cubicBezTo>
                  <a:cubicBezTo>
                    <a:pt x="754205" y="1206385"/>
                    <a:pt x="779187" y="1174437"/>
                    <a:pt x="712040" y="1219200"/>
                  </a:cubicBezTo>
                  <a:cubicBezTo>
                    <a:pt x="683011" y="1209524"/>
                    <a:pt x="652916" y="1202599"/>
                    <a:pt x="624954" y="1190172"/>
                  </a:cubicBezTo>
                  <a:cubicBezTo>
                    <a:pt x="563977" y="1163071"/>
                    <a:pt x="594164" y="1157811"/>
                    <a:pt x="537868" y="1117600"/>
                  </a:cubicBezTo>
                  <a:cubicBezTo>
                    <a:pt x="520262" y="1105024"/>
                    <a:pt x="499163" y="1098248"/>
                    <a:pt x="479811" y="1088572"/>
                  </a:cubicBezTo>
                  <a:cubicBezTo>
                    <a:pt x="470135" y="1074058"/>
                    <a:pt x="464404" y="1055926"/>
                    <a:pt x="450783" y="1045029"/>
                  </a:cubicBezTo>
                  <a:cubicBezTo>
                    <a:pt x="441030" y="1037226"/>
                    <a:pt x="353352" y="1017251"/>
                    <a:pt x="349183" y="1016000"/>
                  </a:cubicBezTo>
                  <a:cubicBezTo>
                    <a:pt x="319875" y="1007207"/>
                    <a:pt x="262097" y="986972"/>
                    <a:pt x="262097" y="986972"/>
                  </a:cubicBezTo>
                  <a:cubicBezTo>
                    <a:pt x="252421" y="972458"/>
                    <a:pt x="244235" y="956830"/>
                    <a:pt x="233068" y="943429"/>
                  </a:cubicBezTo>
                  <a:cubicBezTo>
                    <a:pt x="219928" y="927660"/>
                    <a:pt x="200912" y="916965"/>
                    <a:pt x="189526" y="899886"/>
                  </a:cubicBezTo>
                  <a:cubicBezTo>
                    <a:pt x="181039" y="887156"/>
                    <a:pt x="179849" y="870857"/>
                    <a:pt x="175011" y="856343"/>
                  </a:cubicBezTo>
                  <a:cubicBezTo>
                    <a:pt x="170173" y="822476"/>
                    <a:pt x="172188" y="786894"/>
                    <a:pt x="160497" y="754743"/>
                  </a:cubicBezTo>
                  <a:cubicBezTo>
                    <a:pt x="152230" y="732009"/>
                    <a:pt x="130373" y="716814"/>
                    <a:pt x="116954" y="696686"/>
                  </a:cubicBezTo>
                  <a:cubicBezTo>
                    <a:pt x="110953" y="687685"/>
                    <a:pt x="129049" y="672496"/>
                    <a:pt x="131468" y="667658"/>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sp>
          <p:nvSpPr>
            <p:cNvPr id="74" name="Freeform: Shape 73">
              <a:extLst>
                <a:ext uri="{FF2B5EF4-FFF2-40B4-BE49-F238E27FC236}">
                  <a16:creationId xmlns:a16="http://schemas.microsoft.com/office/drawing/2014/main" id="{574F1105-F12C-E8F9-6098-B0268BB16D16}"/>
                </a:ext>
              </a:extLst>
            </p:cNvPr>
            <p:cNvSpPr/>
            <p:nvPr/>
          </p:nvSpPr>
          <p:spPr>
            <a:xfrm>
              <a:off x="10983768" y="6562292"/>
              <a:ext cx="490382" cy="762000"/>
            </a:xfrm>
            <a:custGeom>
              <a:avLst/>
              <a:gdLst>
                <a:gd name="csX0" fmla="*/ 131468 w 784611"/>
                <a:gd name="csY0" fmla="*/ 667658 h 1219200"/>
                <a:gd name="csX1" fmla="*/ 131468 w 784611"/>
                <a:gd name="csY1" fmla="*/ 667658 h 1219200"/>
                <a:gd name="csX2" fmla="*/ 29868 w 784611"/>
                <a:gd name="csY2" fmla="*/ 595086 h 1219200"/>
                <a:gd name="csX3" fmla="*/ 840 w 784611"/>
                <a:gd name="csY3" fmla="*/ 537029 h 1219200"/>
                <a:gd name="csX4" fmla="*/ 15354 w 784611"/>
                <a:gd name="csY4" fmla="*/ 290286 h 1219200"/>
                <a:gd name="csX5" fmla="*/ 29868 w 784611"/>
                <a:gd name="csY5" fmla="*/ 232229 h 1219200"/>
                <a:gd name="csX6" fmla="*/ 73411 w 784611"/>
                <a:gd name="csY6" fmla="*/ 188686 h 1219200"/>
                <a:gd name="csX7" fmla="*/ 131468 w 784611"/>
                <a:gd name="csY7" fmla="*/ 72572 h 1219200"/>
                <a:gd name="csX8" fmla="*/ 160497 w 784611"/>
                <a:gd name="csY8" fmla="*/ 14515 h 1219200"/>
                <a:gd name="csX9" fmla="*/ 218554 w 784611"/>
                <a:gd name="csY9" fmla="*/ 0 h 1219200"/>
                <a:gd name="csX10" fmla="*/ 334668 w 784611"/>
                <a:gd name="csY10" fmla="*/ 14515 h 1219200"/>
                <a:gd name="csX11" fmla="*/ 378211 w 784611"/>
                <a:gd name="csY11" fmla="*/ 58058 h 1219200"/>
                <a:gd name="csX12" fmla="*/ 436268 w 784611"/>
                <a:gd name="csY12" fmla="*/ 101600 h 1219200"/>
                <a:gd name="csX13" fmla="*/ 465297 w 784611"/>
                <a:gd name="csY13" fmla="*/ 217715 h 1219200"/>
                <a:gd name="csX14" fmla="*/ 479811 w 784611"/>
                <a:gd name="csY14" fmla="*/ 319315 h 1219200"/>
                <a:gd name="csX15" fmla="*/ 610440 w 784611"/>
                <a:gd name="csY15" fmla="*/ 435429 h 1219200"/>
                <a:gd name="csX16" fmla="*/ 683011 w 784611"/>
                <a:gd name="csY16" fmla="*/ 522515 h 1219200"/>
                <a:gd name="csX17" fmla="*/ 697526 w 784611"/>
                <a:gd name="csY17" fmla="*/ 566058 h 1219200"/>
                <a:gd name="csX18" fmla="*/ 726554 w 784611"/>
                <a:gd name="csY18" fmla="*/ 638629 h 1219200"/>
                <a:gd name="csX19" fmla="*/ 755583 w 784611"/>
                <a:gd name="csY19" fmla="*/ 754743 h 1219200"/>
                <a:gd name="csX20" fmla="*/ 770097 w 784611"/>
                <a:gd name="csY20" fmla="*/ 914400 h 1219200"/>
                <a:gd name="csX21" fmla="*/ 784611 w 784611"/>
                <a:gd name="csY21" fmla="*/ 1001486 h 1219200"/>
                <a:gd name="csX22" fmla="*/ 770097 w 784611"/>
                <a:gd name="csY22" fmla="*/ 1103086 h 1219200"/>
                <a:gd name="csX23" fmla="*/ 712040 w 784611"/>
                <a:gd name="csY23" fmla="*/ 1219200 h 1219200"/>
                <a:gd name="csX24" fmla="*/ 624954 w 784611"/>
                <a:gd name="csY24" fmla="*/ 1190172 h 1219200"/>
                <a:gd name="csX25" fmla="*/ 537868 w 784611"/>
                <a:gd name="csY25" fmla="*/ 1117600 h 1219200"/>
                <a:gd name="csX26" fmla="*/ 479811 w 784611"/>
                <a:gd name="csY26" fmla="*/ 1088572 h 1219200"/>
                <a:gd name="csX27" fmla="*/ 450783 w 784611"/>
                <a:gd name="csY27" fmla="*/ 1045029 h 1219200"/>
                <a:gd name="csX28" fmla="*/ 349183 w 784611"/>
                <a:gd name="csY28" fmla="*/ 1016000 h 1219200"/>
                <a:gd name="csX29" fmla="*/ 262097 w 784611"/>
                <a:gd name="csY29" fmla="*/ 986972 h 1219200"/>
                <a:gd name="csX30" fmla="*/ 233068 w 784611"/>
                <a:gd name="csY30" fmla="*/ 943429 h 1219200"/>
                <a:gd name="csX31" fmla="*/ 189526 w 784611"/>
                <a:gd name="csY31" fmla="*/ 899886 h 1219200"/>
                <a:gd name="csX32" fmla="*/ 175011 w 784611"/>
                <a:gd name="csY32" fmla="*/ 856343 h 1219200"/>
                <a:gd name="csX33" fmla="*/ 160497 w 784611"/>
                <a:gd name="csY33" fmla="*/ 754743 h 1219200"/>
                <a:gd name="csX34" fmla="*/ 116954 w 784611"/>
                <a:gd name="csY34" fmla="*/ 696686 h 1219200"/>
                <a:gd name="csX35" fmla="*/ 131468 w 784611"/>
                <a:gd name="csY35" fmla="*/ 667658 h 1219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84611" h="1219200">
                  <a:moveTo>
                    <a:pt x="131468" y="667658"/>
                  </a:moveTo>
                  <a:lnTo>
                    <a:pt x="131468" y="667658"/>
                  </a:lnTo>
                  <a:cubicBezTo>
                    <a:pt x="97601" y="643467"/>
                    <a:pt x="59297" y="624515"/>
                    <a:pt x="29868" y="595086"/>
                  </a:cubicBezTo>
                  <a:cubicBezTo>
                    <a:pt x="14569" y="579787"/>
                    <a:pt x="1869" y="558641"/>
                    <a:pt x="840" y="537029"/>
                  </a:cubicBezTo>
                  <a:cubicBezTo>
                    <a:pt x="-3079" y="454732"/>
                    <a:pt x="7543" y="372305"/>
                    <a:pt x="15354" y="290286"/>
                  </a:cubicBezTo>
                  <a:cubicBezTo>
                    <a:pt x="17245" y="270428"/>
                    <a:pt x="19971" y="249549"/>
                    <a:pt x="29868" y="232229"/>
                  </a:cubicBezTo>
                  <a:cubicBezTo>
                    <a:pt x="40052" y="214407"/>
                    <a:pt x="58897" y="203200"/>
                    <a:pt x="73411" y="188686"/>
                  </a:cubicBezTo>
                  <a:cubicBezTo>
                    <a:pt x="100096" y="55268"/>
                    <a:pt x="63706" y="167440"/>
                    <a:pt x="131468" y="72572"/>
                  </a:cubicBezTo>
                  <a:cubicBezTo>
                    <a:pt x="144044" y="54966"/>
                    <a:pt x="143875" y="28366"/>
                    <a:pt x="160497" y="14515"/>
                  </a:cubicBezTo>
                  <a:cubicBezTo>
                    <a:pt x="175821" y="1745"/>
                    <a:pt x="199202" y="4838"/>
                    <a:pt x="218554" y="0"/>
                  </a:cubicBezTo>
                  <a:cubicBezTo>
                    <a:pt x="257259" y="4838"/>
                    <a:pt x="298011" y="1185"/>
                    <a:pt x="334668" y="14515"/>
                  </a:cubicBezTo>
                  <a:cubicBezTo>
                    <a:pt x="353959" y="21530"/>
                    <a:pt x="362626" y="44700"/>
                    <a:pt x="378211" y="58058"/>
                  </a:cubicBezTo>
                  <a:cubicBezTo>
                    <a:pt x="396578" y="73801"/>
                    <a:pt x="416916" y="87086"/>
                    <a:pt x="436268" y="101600"/>
                  </a:cubicBezTo>
                  <a:cubicBezTo>
                    <a:pt x="454964" y="157686"/>
                    <a:pt x="453620" y="147653"/>
                    <a:pt x="465297" y="217715"/>
                  </a:cubicBezTo>
                  <a:cubicBezTo>
                    <a:pt x="470921" y="251460"/>
                    <a:pt x="463592" y="289194"/>
                    <a:pt x="479811" y="319315"/>
                  </a:cubicBezTo>
                  <a:cubicBezTo>
                    <a:pt x="525762" y="404652"/>
                    <a:pt x="555460" y="389612"/>
                    <a:pt x="610440" y="435429"/>
                  </a:cubicBezTo>
                  <a:cubicBezTo>
                    <a:pt x="637956" y="458359"/>
                    <a:pt x="666700" y="489893"/>
                    <a:pt x="683011" y="522515"/>
                  </a:cubicBezTo>
                  <a:cubicBezTo>
                    <a:pt x="689853" y="536199"/>
                    <a:pt x="692154" y="551733"/>
                    <a:pt x="697526" y="566058"/>
                  </a:cubicBezTo>
                  <a:cubicBezTo>
                    <a:pt x="706674" y="590453"/>
                    <a:pt x="718892" y="613727"/>
                    <a:pt x="726554" y="638629"/>
                  </a:cubicBezTo>
                  <a:cubicBezTo>
                    <a:pt x="738287" y="676761"/>
                    <a:pt x="755583" y="754743"/>
                    <a:pt x="755583" y="754743"/>
                  </a:cubicBezTo>
                  <a:cubicBezTo>
                    <a:pt x="760421" y="807962"/>
                    <a:pt x="763853" y="861328"/>
                    <a:pt x="770097" y="914400"/>
                  </a:cubicBezTo>
                  <a:cubicBezTo>
                    <a:pt x="773535" y="943627"/>
                    <a:pt x="784611" y="972057"/>
                    <a:pt x="784611" y="1001486"/>
                  </a:cubicBezTo>
                  <a:cubicBezTo>
                    <a:pt x="784611" y="1035696"/>
                    <a:pt x="775299" y="1069273"/>
                    <a:pt x="770097" y="1103086"/>
                  </a:cubicBezTo>
                  <a:cubicBezTo>
                    <a:pt x="754205" y="1206385"/>
                    <a:pt x="779187" y="1174437"/>
                    <a:pt x="712040" y="1219200"/>
                  </a:cubicBezTo>
                  <a:cubicBezTo>
                    <a:pt x="683011" y="1209524"/>
                    <a:pt x="652916" y="1202599"/>
                    <a:pt x="624954" y="1190172"/>
                  </a:cubicBezTo>
                  <a:cubicBezTo>
                    <a:pt x="563977" y="1163071"/>
                    <a:pt x="594164" y="1157811"/>
                    <a:pt x="537868" y="1117600"/>
                  </a:cubicBezTo>
                  <a:cubicBezTo>
                    <a:pt x="520262" y="1105024"/>
                    <a:pt x="499163" y="1098248"/>
                    <a:pt x="479811" y="1088572"/>
                  </a:cubicBezTo>
                  <a:cubicBezTo>
                    <a:pt x="470135" y="1074058"/>
                    <a:pt x="464404" y="1055926"/>
                    <a:pt x="450783" y="1045029"/>
                  </a:cubicBezTo>
                  <a:cubicBezTo>
                    <a:pt x="441030" y="1037226"/>
                    <a:pt x="353352" y="1017251"/>
                    <a:pt x="349183" y="1016000"/>
                  </a:cubicBezTo>
                  <a:cubicBezTo>
                    <a:pt x="319875" y="1007207"/>
                    <a:pt x="262097" y="986972"/>
                    <a:pt x="262097" y="986972"/>
                  </a:cubicBezTo>
                  <a:cubicBezTo>
                    <a:pt x="252421" y="972458"/>
                    <a:pt x="244235" y="956830"/>
                    <a:pt x="233068" y="943429"/>
                  </a:cubicBezTo>
                  <a:cubicBezTo>
                    <a:pt x="219928" y="927660"/>
                    <a:pt x="200912" y="916965"/>
                    <a:pt x="189526" y="899886"/>
                  </a:cubicBezTo>
                  <a:cubicBezTo>
                    <a:pt x="181039" y="887156"/>
                    <a:pt x="179849" y="870857"/>
                    <a:pt x="175011" y="856343"/>
                  </a:cubicBezTo>
                  <a:cubicBezTo>
                    <a:pt x="170173" y="822476"/>
                    <a:pt x="172188" y="786894"/>
                    <a:pt x="160497" y="754743"/>
                  </a:cubicBezTo>
                  <a:cubicBezTo>
                    <a:pt x="152230" y="732009"/>
                    <a:pt x="130373" y="716814"/>
                    <a:pt x="116954" y="696686"/>
                  </a:cubicBezTo>
                  <a:cubicBezTo>
                    <a:pt x="110953" y="687685"/>
                    <a:pt x="129049" y="672496"/>
                    <a:pt x="131468" y="667658"/>
                  </a:cubicBezTo>
                  <a:close/>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285750" hangingPunct="1"/>
              <a:endParaRPr lang="en-US" sz="2114" kern="1200">
                <a:solidFill>
                  <a:prstClr val="white"/>
                </a:solidFill>
                <a:latin typeface="Aptos" panose="02110004020202020204"/>
              </a:endParaRPr>
            </a:p>
          </p:txBody>
        </p:sp>
      </p:grpSp>
    </p:spTree>
    <p:extLst>
      <p:ext uri="{BB962C8B-B14F-4D97-AF65-F5344CB8AC3E}">
        <p14:creationId xmlns:p14="http://schemas.microsoft.com/office/powerpoint/2010/main" val="45289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05581"/>
        </a:solidFill>
        <a:effectLst/>
      </p:bgPr>
    </p:bg>
    <p:spTree>
      <p:nvGrpSpPr>
        <p:cNvPr id="1" name=""/>
        <p:cNvGrpSpPr/>
        <p:nvPr/>
      </p:nvGrpSpPr>
      <p:grpSpPr>
        <a:xfrm>
          <a:off x="0" y="0"/>
          <a:ext cx="0" cy="0"/>
          <a:chOff x="0" y="0"/>
          <a:chExt cx="0" cy="0"/>
        </a:xfrm>
      </p:grpSpPr>
      <p:pic>
        <p:nvPicPr>
          <p:cNvPr id="413" name="Image" descr="Image"/>
          <p:cNvPicPr>
            <a:picLocks noChangeAspect="1"/>
          </p:cNvPicPr>
          <p:nvPr/>
        </p:nvPicPr>
        <p:blipFill>
          <a:blip r:embed="rId2"/>
          <a:srcRect t="1445" r="27419" b="8340"/>
          <a:stretch>
            <a:fillRect/>
          </a:stretch>
        </p:blipFill>
        <p:spPr>
          <a:xfrm>
            <a:off x="13277239" y="4703628"/>
            <a:ext cx="11061283" cy="8993859"/>
          </a:xfrm>
          <a:prstGeom prst="rect">
            <a:avLst/>
          </a:prstGeom>
          <a:ln w="12700">
            <a:miter lim="400000"/>
          </a:ln>
        </p:spPr>
      </p:pic>
      <p:sp>
        <p:nvSpPr>
          <p:cNvPr id="414" name="Take Home Points"/>
          <p:cNvSpPr txBox="1">
            <a:spLocks noGrp="1"/>
          </p:cNvSpPr>
          <p:nvPr>
            <p:ph type="title"/>
          </p:nvPr>
        </p:nvSpPr>
        <p:spPr>
          <a:prstGeom prst="rect">
            <a:avLst/>
          </a:prstGeom>
        </p:spPr>
        <p:txBody>
          <a:bodyPr/>
          <a:lstStyle>
            <a:lvl1pPr>
              <a:defRPr>
                <a:solidFill>
                  <a:srgbClr val="E82B63"/>
                </a:solidFill>
              </a:defRPr>
            </a:lvl1pPr>
          </a:lstStyle>
          <a:p>
            <a:r>
              <a:t>Take Home Points</a:t>
            </a:r>
          </a:p>
        </p:txBody>
      </p:sp>
      <p:sp>
        <p:nvSpPr>
          <p:cNvPr id="415" name="In patients for whom both hemispherectomy and lobar/multilobar resection are being discussed, a small but significant proportion can achieve seizure freedom with the lobar/multilobar option…"/>
          <p:cNvSpPr txBox="1">
            <a:spLocks noGrp="1"/>
          </p:cNvSpPr>
          <p:nvPr>
            <p:ph type="body" idx="1"/>
          </p:nvPr>
        </p:nvSpPr>
        <p:spPr>
          <a:xfrm>
            <a:off x="1206500" y="2718287"/>
            <a:ext cx="16294735" cy="9786229"/>
          </a:xfrm>
          <a:prstGeom prst="rect">
            <a:avLst/>
          </a:prstGeom>
        </p:spPr>
        <p:txBody>
          <a:bodyPr/>
          <a:lstStyle/>
          <a:p>
            <a:pPr>
              <a:defRPr sz="5000"/>
            </a:pPr>
            <a:r>
              <a:rPr dirty="0"/>
              <a:t>In patients for whom both hemispherectomy and lobar/</a:t>
            </a:r>
            <a:r>
              <a:rPr dirty="0" err="1"/>
              <a:t>multilobar</a:t>
            </a:r>
            <a:r>
              <a:rPr dirty="0"/>
              <a:t> resection are being discussed, a small but significant proportion can achieve seizure freedom with the lobar/</a:t>
            </a:r>
            <a:r>
              <a:rPr dirty="0" err="1"/>
              <a:t>multilobar</a:t>
            </a:r>
            <a:r>
              <a:rPr dirty="0"/>
              <a:t> option</a:t>
            </a:r>
          </a:p>
          <a:p>
            <a:pPr>
              <a:defRPr sz="5000"/>
            </a:pPr>
            <a:r>
              <a:rPr dirty="0"/>
              <a:t>Extent of PET beyond visible lesion on MRI is a negative prognostic factor</a:t>
            </a:r>
          </a:p>
          <a:p>
            <a:pPr>
              <a:defRPr sz="5000"/>
            </a:pPr>
            <a:r>
              <a:rPr dirty="0"/>
              <a:t>Resecting entire extent of MRI lesion is necessary but not sufficient — higher degree of overlap between resection and extent of PET abnormality is</a:t>
            </a:r>
            <a:r>
              <a:rPr lang="en-US" dirty="0"/>
              <a:t> important</a:t>
            </a:r>
            <a:r>
              <a:rPr dirty="0"/>
              <a:t>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Acknowledgements"/>
          <p:cNvSpPr txBox="1">
            <a:spLocks noGrp="1"/>
          </p:cNvSpPr>
          <p:nvPr>
            <p:ph type="title"/>
          </p:nvPr>
        </p:nvSpPr>
        <p:spPr>
          <a:prstGeom prst="rect">
            <a:avLst/>
          </a:prstGeom>
        </p:spPr>
        <p:txBody>
          <a:bodyPr/>
          <a:lstStyle/>
          <a:p>
            <a:r>
              <a:t>Acknowledgements</a:t>
            </a:r>
          </a:p>
        </p:txBody>
      </p:sp>
      <p:sp>
        <p:nvSpPr>
          <p:cNvPr id="421" name="Ahsan Moosa Naduvil Valappil"/>
          <p:cNvSpPr txBox="1">
            <a:spLocks noGrp="1"/>
          </p:cNvSpPr>
          <p:nvPr>
            <p:ph type="body" idx="1"/>
          </p:nvPr>
        </p:nvSpPr>
        <p:spPr>
          <a:prstGeom prst="rect">
            <a:avLst/>
          </a:prstGeom>
        </p:spPr>
        <p:txBody>
          <a:bodyPr>
            <a:normAutofit/>
          </a:bodyPr>
          <a:lstStyle/>
          <a:p>
            <a:r>
              <a:rPr lang="en-US" sz="4000" dirty="0"/>
              <a:t>Peter Sarnacki</a:t>
            </a:r>
          </a:p>
          <a:p>
            <a:r>
              <a:rPr lang="en-US" sz="4000" dirty="0"/>
              <a:t>Hyunjun Ahn </a:t>
            </a:r>
          </a:p>
          <a:p>
            <a:r>
              <a:rPr sz="4000" dirty="0"/>
              <a:t>Moosa Naduvil</a:t>
            </a:r>
            <a:endParaRPr lang="en-US" sz="4000" dirty="0"/>
          </a:p>
          <a:p>
            <a:r>
              <a:rPr lang="en-US" sz="4000" dirty="0"/>
              <a:t>Elia Pestana-Knight</a:t>
            </a:r>
          </a:p>
          <a:p>
            <a:r>
              <a:rPr lang="en-US" sz="4000" dirty="0"/>
              <a:t>Prakash Kotagal</a:t>
            </a:r>
          </a:p>
          <a:p>
            <a:r>
              <a:rPr lang="en-US" sz="4000" dirty="0"/>
              <a:t>Deepak Lachhwani</a:t>
            </a:r>
          </a:p>
          <a:p>
            <a:r>
              <a:rPr lang="en-US" sz="4000" dirty="0"/>
              <a:t>Bill Bingaman</a:t>
            </a:r>
          </a:p>
          <a:p>
            <a:r>
              <a:rPr lang="en-US" sz="4000" dirty="0"/>
              <a:t>Doksu Moon</a:t>
            </a:r>
          </a:p>
          <a:p>
            <a:r>
              <a:rPr lang="en-US" sz="4000" dirty="0"/>
              <a:t>Matthew Poturalski</a:t>
            </a:r>
          </a:p>
          <a:p>
            <a:endParaRPr sz="4000" dirty="0"/>
          </a:p>
        </p:txBody>
      </p:sp>
      <p:pic>
        <p:nvPicPr>
          <p:cNvPr id="422" name="pasted-movie.jpeg" descr="pasted-movie.jpeg"/>
          <p:cNvPicPr>
            <a:picLocks noChangeAspect="1"/>
          </p:cNvPicPr>
          <p:nvPr/>
        </p:nvPicPr>
        <p:blipFill>
          <a:blip r:embed="rId2"/>
          <a:srcRect l="11171" t="16292" r="12977" b="23926"/>
          <a:stretch>
            <a:fillRect/>
          </a:stretch>
        </p:blipFill>
        <p:spPr>
          <a:xfrm>
            <a:off x="15839478" y="2136088"/>
            <a:ext cx="7398208" cy="7774521"/>
          </a:xfrm>
          <a:prstGeom prst="rect">
            <a:avLst/>
          </a:prstGeom>
          <a:ln w="12700">
            <a:miter lim="400000"/>
          </a:ln>
        </p:spPr>
      </p:pic>
      <p:pic>
        <p:nvPicPr>
          <p:cNvPr id="423" name="IMG_1797.jpeg" descr="IMG_1797.jpeg"/>
          <p:cNvPicPr>
            <a:picLocks noChangeAspect="1"/>
          </p:cNvPicPr>
          <p:nvPr/>
        </p:nvPicPr>
        <p:blipFill>
          <a:blip r:embed="rId3"/>
          <a:srcRect l="49872" t="20487" r="15458" b="36652"/>
          <a:stretch>
            <a:fillRect/>
          </a:stretch>
        </p:blipFill>
        <p:spPr>
          <a:xfrm>
            <a:off x="8975201" y="6625893"/>
            <a:ext cx="6340361" cy="5878623"/>
          </a:xfrm>
          <a:prstGeom prst="rect">
            <a:avLst/>
          </a:prstGeom>
          <a:ln w="12700">
            <a:miter lim="400000"/>
          </a:ln>
        </p:spPr>
      </p:pic>
      <p:sp>
        <p:nvSpPr>
          <p:cNvPr id="424" name="Data analysis team"/>
          <p:cNvSpPr txBox="1"/>
          <p:nvPr/>
        </p:nvSpPr>
        <p:spPr>
          <a:xfrm>
            <a:off x="16690210" y="9989847"/>
            <a:ext cx="10418259" cy="2545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indent="-609600" algn="l">
              <a:lnSpc>
                <a:spcPct val="90000"/>
              </a:lnSpc>
              <a:spcBef>
                <a:spcPts val="4500"/>
              </a:spcBef>
              <a:buSzPct val="123000"/>
              <a:buChar char="•"/>
              <a:defRPr sz="4800">
                <a:solidFill>
                  <a:srgbClr val="FFFFFF"/>
                </a:solidFill>
              </a:defRPr>
            </a:lvl1pPr>
          </a:lstStyle>
          <a:p>
            <a:r>
              <a:rPr dirty="0"/>
              <a:t>Data analysis team</a:t>
            </a:r>
          </a:p>
        </p:txBody>
      </p:sp>
      <p:pic>
        <p:nvPicPr>
          <p:cNvPr id="1026" name="Picture 2">
            <a:extLst>
              <a:ext uri="{FF2B5EF4-FFF2-40B4-BE49-F238E27FC236}">
                <a16:creationId xmlns:a16="http://schemas.microsoft.com/office/drawing/2014/main" id="{AE21CEAC-0C52-912D-508F-98E8B0994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52" r="17273"/>
          <a:stretch>
            <a:fillRect/>
          </a:stretch>
        </p:blipFill>
        <p:spPr bwMode="auto">
          <a:xfrm>
            <a:off x="8975201" y="2136089"/>
            <a:ext cx="2897041" cy="42029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r Sarnacki, DO | Cleveland Clinic">
            <a:extLst>
              <a:ext uri="{FF2B5EF4-FFF2-40B4-BE49-F238E27FC236}">
                <a16:creationId xmlns:a16="http://schemas.microsoft.com/office/drawing/2014/main" id="{A9ACF1B5-EE6E-98E4-7825-154023AFF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9818" y="2136088"/>
            <a:ext cx="3325744" cy="4157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ferences"/>
          <p:cNvSpPr txBox="1">
            <a:spLocks noGrp="1"/>
          </p:cNvSpPr>
          <p:nvPr>
            <p:ph type="title"/>
          </p:nvPr>
        </p:nvSpPr>
        <p:spPr>
          <a:prstGeom prst="rect">
            <a:avLst/>
          </a:prstGeom>
        </p:spPr>
        <p:txBody>
          <a:bodyPr/>
          <a:lstStyle/>
          <a:p>
            <a:r>
              <a:t>References</a:t>
            </a:r>
          </a:p>
        </p:txBody>
      </p:sp>
      <p:sp>
        <p:nvSpPr>
          <p:cNvPr id="418" name="1. Phung J, Krogstad P, Mathern GW. Etiology associated with developing posthemispherectomy hydrocephalus after resection-disconnection procedures. J Neurosurg Pediatr. 2013;12(5):469-475. doi:10.3171/2013.8.PEDS13212…"/>
          <p:cNvSpPr txBox="1">
            <a:spLocks noGrp="1"/>
          </p:cNvSpPr>
          <p:nvPr>
            <p:ph type="body" idx="1"/>
          </p:nvPr>
        </p:nvSpPr>
        <p:spPr>
          <a:xfrm>
            <a:off x="1206500" y="2718287"/>
            <a:ext cx="21971000" cy="10705923"/>
          </a:xfrm>
          <a:prstGeom prst="rect">
            <a:avLst/>
          </a:prstGeom>
        </p:spPr>
        <p:txBody>
          <a:bodyPr numCol="3" spcCol="1098550"/>
          <a:lstStyle/>
          <a:p>
            <a:pPr marL="0" indent="0" defTabSz="975335">
              <a:spcBef>
                <a:spcPts val="1800"/>
              </a:spcBef>
              <a:buSzTx/>
              <a:buNone/>
              <a:defRPr sz="2080"/>
            </a:pPr>
            <a:r>
              <a:t>1. Phung J, Krogstad P, Mathern GW. Etiology associated with developing posthemispherectomy hydrocephalus after resection-disconnection procedures. J Neurosurg Pediatr. 2013;12(5):469-475. doi:10.3171/2013.8.PEDS13212</a:t>
            </a:r>
          </a:p>
          <a:p>
            <a:pPr marL="0" indent="0" defTabSz="975335">
              <a:spcBef>
                <a:spcPts val="1800"/>
              </a:spcBef>
              <a:buSzTx/>
              <a:buNone/>
              <a:defRPr sz="2080"/>
            </a:pPr>
            <a:r>
              <a:t>2. Moosa ANV, Jehi L, Marashly A, et al. Long-term functional outcomes and their predictors after hemispherectomy in 115 children. Epilepsia. 2013;54(10):1771-1779. doi:10.1111/epi.12342</a:t>
            </a:r>
          </a:p>
          <a:p>
            <a:pPr marL="0" indent="0" defTabSz="975335">
              <a:spcBef>
                <a:spcPts val="1800"/>
              </a:spcBef>
              <a:buSzTx/>
              <a:buNone/>
              <a:defRPr sz="2080"/>
            </a:pPr>
            <a:r>
              <a:t>3. Bulacio JC, Jehi L, Wong C, et al. Long-term seizure outcome after resective surgery in patients evaluated with intracranial electrodes. Epilepsia. 2012;53(10):1722-1730. doi:10.1111/j.1528-1167.2012.03633.x</a:t>
            </a:r>
          </a:p>
          <a:p>
            <a:pPr marL="0" indent="0" defTabSz="975335">
              <a:spcBef>
                <a:spcPts val="1800"/>
              </a:spcBef>
              <a:buSzTx/>
              <a:buNone/>
              <a:defRPr sz="2080"/>
            </a:pPr>
            <a:r>
              <a:t>4. Hemispherectomy for treatment of refractory epilepsy in the pediatric age group: a systematic review in: Journal of Neurosurgery: Pediatrics Volume 15 Issue 1 (2015) Journals. Accessed April 23, 2023. https://thejns.org/pediatrics/view/journals/j-neurosurg-pediatr/15/1/article-p34.xml</a:t>
            </a:r>
          </a:p>
          <a:p>
            <a:pPr marL="0" indent="0" defTabSz="975335">
              <a:spcBef>
                <a:spcPts val="1800"/>
              </a:spcBef>
              <a:buSzTx/>
              <a:buNone/>
              <a:defRPr sz="2080"/>
            </a:pPr>
            <a:r>
              <a:t>5. Morino M, Shimizu H, Ohata K, Tanaka K, Hara M. Anatomical analysis of different hemispherotomy procedures based on dissection of cadaveric brains. J Neurosurg. 2002;97(2):423-431. doi:10.3171/jns.2002.97.2.0423</a:t>
            </a:r>
          </a:p>
          <a:p>
            <a:pPr marL="0" indent="0" defTabSz="975335">
              <a:spcBef>
                <a:spcPts val="1800"/>
              </a:spcBef>
              <a:buSzTx/>
              <a:buNone/>
              <a:defRPr sz="2080"/>
            </a:pPr>
            <a:r>
              <a:t>6. Hemispherectomy for treatment of refractory epilepsy in the pediatric age group: a systematic review in: Journal of Neurosurgery: Pediatrics Volume 15 Issue 1 (2015) Journals. Accessed April 23, 2023. https://thejns.org/pediatrics/view/journals/j-neurosurg-pediatr/15/1/article-p34.xml</a:t>
            </a:r>
          </a:p>
          <a:p>
            <a:pPr marL="0" indent="0" defTabSz="975335">
              <a:spcBef>
                <a:spcPts val="1800"/>
              </a:spcBef>
              <a:buSzTx/>
              <a:buNone/>
              <a:defRPr sz="2080"/>
            </a:pPr>
            <a:r>
              <a:t>7. Wyllie E, Lachhwani DK, Gupta A, et al. Successful surgery for epilepsy due to early brain lesions despite generalized EEG findings. Neurology. 2007;69(4):389-397. doi:10.1212/01.wnl.0000266386.55715.3f</a:t>
            </a:r>
          </a:p>
          <a:p>
            <a:pPr marL="0" indent="0" defTabSz="975335">
              <a:spcBef>
                <a:spcPts val="1800"/>
              </a:spcBef>
              <a:buSzTx/>
              <a:buNone/>
              <a:defRPr sz="2080"/>
            </a:pPr>
            <a:r>
              <a:t>8. Wyllie E. Wyllie’s Treatment of Epilepsy: Principles and Practice. Lippincott Williams &amp; Wilkins; 2020.</a:t>
            </a:r>
          </a:p>
          <a:p>
            <a:pPr marL="0" indent="0" defTabSz="975335">
              <a:spcBef>
                <a:spcPts val="1800"/>
              </a:spcBef>
              <a:buSzTx/>
              <a:buNone/>
              <a:defRPr sz="2080"/>
            </a:pPr>
            <a:r>
              <a:t>9. Alotaibi F, Albaradie R, Almubarak S, Baeesa S, Steven DA, Girvin JP. Hemispherotomy for Epilepsy: The Procedure Evolution and Outcome. Can J Neurol Sci. 2021;48(4):451-463. doi:10.1017/cjn.2020.216</a:t>
            </a:r>
          </a:p>
          <a:p>
            <a:pPr marL="0" indent="0" defTabSz="975335">
              <a:spcBef>
                <a:spcPts val="1800"/>
              </a:spcBef>
              <a:buSzTx/>
              <a:buNone/>
              <a:defRPr sz="2080"/>
            </a:pPr>
            <a:r>
              <a:t>10. Zentner J. Reoperations After Failed Resective Surgery. In: Zentner J, ed. Surgical Treatment of Epilepsies: Diagnosis, Surgical Strategies, Results. Springer International Publishing; 2020:245-252. doi:10.1007/978-3-030-48748-5_12</a:t>
            </a:r>
          </a:p>
          <a:p>
            <a:pPr marL="0" indent="0" defTabSz="975335">
              <a:spcBef>
                <a:spcPts val="1800"/>
              </a:spcBef>
              <a:buSzTx/>
              <a:buNone/>
              <a:defRPr sz="2080"/>
            </a:pPr>
            <a:r>
              <a:t>11. Rizzi M, Revay M, d’Orio P, et al. Tailored multilobar disconnective epilepsy surgery in the posterior quadrant. Journal of Neurosurgery. 2019;132(5):1345-1357. doi:10.3171/2019.1.JNS183103</a:t>
            </a:r>
          </a:p>
          <a:p>
            <a:pPr marL="0" indent="0" defTabSz="975335">
              <a:spcBef>
                <a:spcPts val="1800"/>
              </a:spcBef>
              <a:buSzTx/>
              <a:buNone/>
              <a:defRPr sz="2080"/>
            </a:pPr>
            <a:r>
              <a:t>12. Kogias E, Bast T, Schubert-Bast S, et al. Multilobar Epilepsy Surgery in Childhood and Adolescence: Predictors of Long-Term Seizure Freedom. Neurosurgery. 2020;88(1):174-182. doi:10.1093/neuros/nyaa368</a:t>
            </a:r>
          </a:p>
          <a:p>
            <a:pPr marL="0" indent="0" defTabSz="975335">
              <a:spcBef>
                <a:spcPts val="1800"/>
              </a:spcBef>
              <a:buSzTx/>
              <a:buNone/>
              <a:defRPr sz="2080"/>
            </a:pPr>
            <a:r>
              <a:t>13. Lew SM. Hemispherectomy in the treatment of seizures: a review. Transl Pediatr. 2014;3(3):208-217. doi:10.3978/j.issn.2224-4336.2014.04.01</a:t>
            </a:r>
          </a:p>
          <a:p>
            <a:pPr marL="0" indent="0" defTabSz="975335">
              <a:spcBef>
                <a:spcPts val="1800"/>
              </a:spcBef>
              <a:buSzTx/>
              <a:buNone/>
              <a:defRPr sz="2080"/>
            </a:pPr>
            <a:r>
              <a:t>14. Holthausen H, Coras R, Tang Y, et al. Multilobar unilateral hypoplasia with emphasis on the posterior quadrant and severe epilepsy in children with FCD ILAE Type 1A. Epilepsia. 2022;63(1):42-60. doi:10.1111/epi.17114</a:t>
            </a:r>
          </a:p>
          <a:p>
            <a:pPr marL="0" indent="0" defTabSz="975335">
              <a:spcBef>
                <a:spcPts val="1800"/>
              </a:spcBef>
              <a:buSzTx/>
              <a:buNone/>
              <a:defRPr sz="2080"/>
            </a:pPr>
            <a:r>
              <a:t>15. Ramantani G, Strobl K, Stathi A, et al. Reoperation for Refractory Epilepsy in Childhood: A Second Chance for Selected Patients. Neurosurgery. 2013;73(4):695. doi:10.1227/NEU.0000000000000081</a:t>
            </a:r>
          </a:p>
          <a:p>
            <a:pPr marL="0" indent="0" defTabSz="975335">
              <a:spcBef>
                <a:spcPts val="1800"/>
              </a:spcBef>
              <a:buSzTx/>
              <a:buNone/>
              <a:defRPr sz="2080"/>
            </a:pPr>
            <a:r>
              <a:t>16. Kim SK, Wang KC, Hwang YS, et al. Epilepsy surgery in children: outcomes and complications. PED. 2008;1(4):277-283. doi:10.3171/PED/2008/1/4/277</a:t>
            </a:r>
          </a:p>
          <a:p>
            <a:pPr marL="0" indent="0" defTabSz="975335">
              <a:spcBef>
                <a:spcPts val="1800"/>
              </a:spcBef>
              <a:buSzTx/>
              <a:buNone/>
              <a:defRPr sz="2080"/>
            </a:pPr>
            <a:r>
              <a:t>17. Daniel RT, Meagher-Villemure K, Farmer JP, Andermann F, Villemure JG. Posterior Quadrantic Epilepsy Surgery: Technical Variants, Surgical Anatomy, and Case Series. Epilepsia. 2007;48(8):1429-1437. doi:10.1111/j.1528-1167.2007.01095.x</a:t>
            </a:r>
          </a:p>
          <a:p>
            <a:pPr marL="0" indent="0" defTabSz="975335">
              <a:spcBef>
                <a:spcPts val="1800"/>
              </a:spcBef>
              <a:buSzTx/>
              <a:buNone/>
              <a:defRPr sz="2080"/>
            </a:pPr>
            <a:r>
              <a:t>18. Nilsson DT, Malmgren K, Flink R, Rydenhag B. Outcomes of multilobar resections for epilepsy in Sweden 1990–2013: a national population-based study. Acta Neurochir. 2016;158(6):1151-1157. doi:10.1007/s00701-016-2807-3</a:t>
            </a:r>
          </a:p>
          <a:p>
            <a:pPr marL="0" indent="0" defTabSz="975335">
              <a:spcBef>
                <a:spcPts val="1800"/>
              </a:spcBef>
              <a:buSzTx/>
              <a:buNone/>
              <a:defRPr sz="2080"/>
            </a:pPr>
            <a:r>
              <a:t>19. Kang JW, Eom S, Hong W, et al. Long-term Outcome of Resective Epilepsy Surgery in Patients With Lennox-Gastaut Syndrome. Pediatrics. 2018;142(4):e20180449. doi:10.1542/peds.2018-0449</a:t>
            </a:r>
          </a:p>
          <a:p>
            <a:pPr marL="0" indent="0" defTabSz="975335">
              <a:spcBef>
                <a:spcPts val="1800"/>
              </a:spcBef>
              <a:buSzTx/>
              <a:buNone/>
              <a:defRPr sz="2080"/>
            </a:pPr>
            <a:r>
              <a:t>20. Moosa ANV, Gupta A, Jehi L, et al. Longitudinal seizure outcome and prognostic predictors after hemispherectomy in 170 children. Neurology. 2013;80(3):253-260. doi:10.1212/WNL.0b013e31827dead9</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Appendix"/>
          <p:cNvSpPr txBox="1">
            <a:spLocks noGrp="1"/>
          </p:cNvSpPr>
          <p:nvPr>
            <p:ph type="body" sz="half" idx="1"/>
          </p:nvPr>
        </p:nvSpPr>
        <p:spPr>
          <a:prstGeom prst="rect">
            <a:avLst/>
          </a:prstGeom>
        </p:spPr>
        <p:txBody>
          <a:bodyPr/>
          <a:lstStyle/>
          <a:p>
            <a:r>
              <a:t>Appendix</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ofia"/>
          <p:cNvSpPr txBox="1">
            <a:spLocks noGrp="1"/>
          </p:cNvSpPr>
          <p:nvPr>
            <p:ph type="title"/>
          </p:nvPr>
        </p:nvSpPr>
        <p:spPr>
          <a:prstGeom prst="rect">
            <a:avLst/>
          </a:prstGeom>
        </p:spPr>
        <p:txBody>
          <a:bodyPr/>
          <a:lstStyle/>
          <a:p>
            <a:r>
              <a:t>Sofia</a:t>
            </a:r>
          </a:p>
        </p:txBody>
      </p:sp>
      <p:sp>
        <p:nvSpPr>
          <p:cNvPr id="164" name="Seizure semiology evolved over time, and she developed generalized/axial tonic seizures with eye blinking, face twitches, ending with clonic jerks…"/>
          <p:cNvSpPr txBox="1">
            <a:spLocks noGrp="1"/>
          </p:cNvSpPr>
          <p:nvPr>
            <p:ph type="body" idx="1"/>
          </p:nvPr>
        </p:nvSpPr>
        <p:spPr>
          <a:prstGeom prst="rect">
            <a:avLst/>
          </a:prstGeom>
        </p:spPr>
        <p:txBody>
          <a:bodyPr/>
          <a:lstStyle/>
          <a:p>
            <a:pPr marL="609600" indent="-609600">
              <a:defRPr sz="6000"/>
            </a:pPr>
            <a:r>
              <a:t>Seizure semiology evolved over time, and she developed generalized/axial tonic seizures with eye blinking, face twitches, ending with clonic jerks</a:t>
            </a:r>
          </a:p>
          <a:p>
            <a:pPr marL="609600" indent="-609600">
              <a:defRPr sz="6000"/>
            </a:pPr>
            <a:r>
              <a:t>At 3 years old, presented to Cleveland Clinic for second opinion. </a:t>
            </a:r>
          </a:p>
          <a:p>
            <a:pPr marL="609600" indent="-609600">
              <a:defRPr sz="6000"/>
            </a:pPr>
            <a:r>
              <a:t>Family interested in surgery with goals to “stop the seizures” and “improve development”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EEG - Interictal"/>
          <p:cNvSpPr txBox="1">
            <a:spLocks noGrp="1"/>
          </p:cNvSpPr>
          <p:nvPr>
            <p:ph type="body" sz="half" idx="1"/>
          </p:nvPr>
        </p:nvSpPr>
        <p:spPr>
          <a:prstGeom prst="rect">
            <a:avLst/>
          </a:prstGeom>
        </p:spPr>
        <p:txBody>
          <a:bodyPr/>
          <a:lstStyle/>
          <a:p>
            <a:r>
              <a:t>EEG - Interictal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3"/>
          <a:stretch>
            <a:fillRect/>
          </a:stretch>
        </p:blipFill>
        <p:spPr>
          <a:xfrm>
            <a:off x="5646" y="-46635"/>
            <a:ext cx="24372708" cy="1380927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121357" y="-22938"/>
            <a:ext cx="26741162" cy="137160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ypical Seizure"/>
          <p:cNvSpPr txBox="1">
            <a:spLocks noGrp="1"/>
          </p:cNvSpPr>
          <p:nvPr>
            <p:ph type="body" sz="half" idx="1"/>
          </p:nvPr>
        </p:nvSpPr>
        <p:spPr>
          <a:prstGeom prst="rect">
            <a:avLst/>
          </a:prstGeom>
        </p:spPr>
        <p:txBody>
          <a:bodyPr/>
          <a:lstStyle/>
          <a:p>
            <a:r>
              <a:t>Typical Seizure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creen Recording 2023-04-24 at 9.34.40 PM.mov" descr="Screen Recording 2023-04-24 at 9.34.40 PM.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086100" y="1079500"/>
            <a:ext cx="18211800" cy="11557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1"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8"/>
                </p:tgtEl>
              </p:cMediaNode>
            </p:video>
            <p:seq concurrent="1" prevAc="none" nextAc="seek">
              <p:cTn id="8" restart="whenNotActive" fill="hold" evtFilter="cancelBubble" nodeType="interactiveSeq">
                <p:stCondLst>
                  <p:cond evt="onClick" delay="0">
                    <p:tgtEl>
                      <p:spTgt spid="1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8"/>
                                        </p:tgtEl>
                                      </p:cBhvr>
                                    </p:cmd>
                                  </p:childTnLst>
                                </p:cTn>
                              </p:par>
                            </p:childTnLst>
                          </p:cTn>
                        </p:par>
                      </p:childTnLst>
                    </p:cTn>
                  </p:par>
                </p:childTnLst>
              </p:cTn>
              <p:nextCondLst>
                <p:cond evt="onClick" delay="0">
                  <p:tgtEl>
                    <p:spTgt spid="178"/>
                  </p:tgtEl>
                </p:cond>
              </p:nextCondLst>
            </p:seq>
          </p:childTnLst>
        </p:cTn>
      </p:par>
    </p:tnLst>
  </p:timing>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cf7ff65a-ced6-400c-9856-fcac58ff39e8}" enabled="0" method="" siteId="{cf7ff65a-ced6-400c-9856-fcac58ff39e8}" removed="1"/>
</clbl:labelList>
</file>

<file path=docProps/app.xml><?xml version="1.0" encoding="utf-8"?>
<Properties xmlns="http://schemas.openxmlformats.org/officeDocument/2006/extended-properties" xmlns:vt="http://schemas.openxmlformats.org/officeDocument/2006/docPropsVTypes">
  <TotalTime>13</TotalTime>
  <Words>1859</Words>
  <Application>Microsoft Office PowerPoint</Application>
  <PresentationFormat>Custom</PresentationFormat>
  <Paragraphs>131</Paragraphs>
  <Slides>37</Slides>
  <Notes>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Aptos</vt:lpstr>
      <vt:lpstr>Aptos Display</vt:lpstr>
      <vt:lpstr>Arial</vt:lpstr>
      <vt:lpstr>Helvetica Neue</vt:lpstr>
      <vt:lpstr>Helvetica Neue Medium</vt:lpstr>
      <vt:lpstr>30_BasicColor</vt:lpstr>
      <vt:lpstr>Office Theme</vt:lpstr>
      <vt:lpstr>Pediatric epilepsy surgery for hemispheric lesions</vt:lpstr>
      <vt:lpstr>“Sofia”</vt:lpstr>
      <vt:lpstr>Sofia</vt:lpstr>
      <vt:lpstr>Sofia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Management Conference</vt:lpstr>
      <vt:lpstr>Patient Management Conference</vt:lpstr>
      <vt:lpstr>Patient Management Conference</vt:lpstr>
      <vt:lpstr>Surgery</vt:lpstr>
      <vt:lpstr>Points for reflection</vt:lpstr>
      <vt:lpstr>Unanswered questions</vt:lpstr>
      <vt:lpstr>PowerPoint Presentation</vt:lpstr>
      <vt:lpstr>Study Aims</vt:lpstr>
      <vt:lpstr>Inclusion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Points</vt:lpstr>
      <vt:lpstr>Acknowledgements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Parfyonov, Maksim</cp:lastModifiedBy>
  <cp:revision>1</cp:revision>
  <dcterms:modified xsi:type="dcterms:W3CDTF">2026-06-26T18:01:30Z</dcterms:modified>
</cp:coreProperties>
</file>